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анализатор: строение и функции глаза
</a:t>
            </a:r>
            <a:pPr algn="l" indent="0" marL="0">
              <a:lnSpc>
                <a:spcPct val="90000"/>
              </a:lnSpc>
              <a:buNone/>
            </a:pPr>
            <a:r>
              <a:rPr lang="en-US" sz="20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глаз помогает видеть и воспринимать мир вокруг нас.
</a:t>
            </a:r>
            <a:endParaRPr lang="en-US" sz="4329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так важно?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даёт нам около 80% информации о мире вокруг, помогая распознавать предметы и ориентироваться в пространстве благодаря сотням миллионов светочувствительных клеток.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зрительного анализатора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— глазное яблоко, где формируется первичное изображение и конвертируется свет в нервные сигналы.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состоит из зрительного нерва и трактов, которые передают сигналы от глаза к мозгу.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включается зрительные зоны коры мозга, где происходит обработка визуальной информации и формируется восприятие.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глазного яблока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наружная оболочка глаза, обеспечивающая проникновение и преломление света. Она прозрачна и защищает внутренние структуры от внешних воздействий.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прозрачная защита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мягкий и гибкий, меняет форму, чтобы фокусировать свет на сетчатке, помогая отчётливо видеть предметы на разных расстояниях.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механизм фокусировки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светочувствительные клетки, превращающие свет в сигналы, которые отправляются в мозг для формирования изображения.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— чувствительный слой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Роговица: особенности и задачи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полностью прозрачна и не содержит кровеносных сосудов, что обеспечивает её прозрачность и светопропускание.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основная функция — преломление световых лучей, направляя их внутрь глаза к хрусталику и сетчатке.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получает кислород напрямую из воздуха и слёзной жидкости, что поддерживает её здоровье и прозрачность.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хрусталика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безцветный и гибкий, позволяющий менять фокусировку глаза благодаря изменению своей формы мышцами цилиарного тела.
</a:t>
            </a:r>
            <a:endParaRPr lang="en-US" sz="96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эластичность
</a:t>
            </a:r>
            <a:endParaRPr lang="en-US" sz="110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изменения кривизны хрусталик помогает чётко видеть объекты как вблизи, так и на дальних расстояниях, адаптируясь к разным условиям.
</a:t>
            </a:r>
            <a:endParaRPr lang="en-US" sz="909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аккомодации
</a:t>
            </a:r>
            <a:endParaRPr lang="en-US" sz="125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способствует точному преломлению света, направляя его на сетчатку, что необходимо для формирования ясного и резкого изображения.
</a:t>
            </a:r>
            <a:endParaRPr lang="en-US" sz="789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зрительном процессе
</a:t>
            </a:r>
            <a:endParaRPr lang="en-US" sz="1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частей глаза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задач между ключевыми структурами глаза.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глаза играет уникальную роль, обеспечивая согласованное зрительное восприятие.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 по анатомии глаза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сетчатки: палочки и колбочки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чувствительны к слабому свету, обеспечивают чёрно-белое зрение и помогают ориентироваться в темноте, особенно по периферии сетчатки.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ночное и периферическое зрение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ответственны за восприятие цветов и деталей, располагаются преимущественно в центральной части сетчатки, обеспечивая яркое и чёткое дневное зрение.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цвет и чёткость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светочувствительных клеток в сетчатке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светочувствительных клеток — палочки, они доминируют на периферии глазного дна.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палочек объясняет хорошее ночное и периферическое зрение, а колбочки обеспечивают фокус на деталях в центре зрения.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учебные материалы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и передача импульсов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соединяет сетчатку глаза с мозгом и передаёт электрические сигналы, превращённые из световых раздражителей.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зрительной хиазме происходит частичный перекрёст нервных волокон, что способствует интеграции visual информации от обоих глаз.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перекрёстка сигналы идут по зрительным трактам в затылочную долю мозга для первичной обработки и формирования образа.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кора мозга отвечает за восприятие и осознание зрительных образов, обеспечивая полноценное зрительное восприятие.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зрительного сигнала: от света до восприятия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зрительного импульса от сетчатки к коре головного мозга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Аккомодация: адаптация глаза к расстоянию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Цилиарные мышцы изменяют кривизну хрусталика, обеспечивая резкую фокусировку на объектах, находящихся на разном расстоянии от глаза.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взгляде на близкие предметы хрусталик становится более выпуклым, а при рассмотрении дальних — приобретает плоскую форму, что позволяет поддерживать чёткость изображения.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и зрачок: регулировка светового потока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— цветная часть глаза с пигментом, определяющая оттенок радужки у каждого человека, выполняющая функцию контроля количества поступающего света.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зрачка меняется автоматически: при ярком освещении он сужается, сокращая световой поток, а в темноте расширяется для улучшения видимости.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Регулировка зрачка защищает сетчатку от перенасыщения светом и помогает повысить качество визуальной информации в различных условиях освещения.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тело: функции и значение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— прозрачная гелеобразная субстанция, поддерживающая форму глазного яблока и обеспечивающая оптическую проводимость света к сетчатке.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поддержки структуры, оно стабилизирует внутренние части глаза, способствуя удержанию сетчатки в правильном положении для точного восприятия изображений.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0203" y="1479100"/>
            <a:ext cx="204394" cy="297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аппараты глаза: защита и обслуживание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Брови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Предотвращают попадание капель влаги и пота на глаза, способствуя сохранению чистоты и защищая зрительный орган от лишнего раздражения.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и ресницы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защите от пыли, мелких частиц и пота, а также предотвращают пересыхание глаз за счёт моргания.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Слёзные железы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слёзную жидкость, которая увлажняет поверхность глаз, удаляет пыль и бактерии, поддерживая здоровье и комфорт глаз.
</a:t>
            </a:r>
            <a:endParaRPr lang="en-US" sz="1191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Глазные мышцы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движение глазных яблок, позволяя направлять взгляд в нужную сторону и обеспечивая широкий обзор внешнего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36330"/>
            <a:ext cx="4007700" cy="22649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зрения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причины и типичные симптомы распространённых нарушений зрения, а также краткие методы их коррекции.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нарушений помогает выбрать оптимальные методы коррекции для восстановления зрения.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по офтальмологии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коррекции зрения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изменяют направление светового потока, обеспечивая правильное фокусирование на сетчатке. Это безопасный и распространённый способ улучшения зрения для разных возрастов.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– классический метод коррекции
</a:t>
            </a:r>
            <a:endParaRPr lang="en-US" sz="867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работают на том же принципе, что и очки, но более удобны для активных людей, не ограничивают поле зрения и отличаются эстетикой при использовании.
</a:t>
            </a:r>
            <a:endParaRPr lang="en-US" sz="844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линзы: комфорт и свобода
</a:t>
            </a:r>
            <a:endParaRPr lang="en-US" sz="845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включает изменение формы роговицы с помощью лазера для точной фокусировки изображений. Эффективна при многих нарушениях, обеспечивает быстрое восстановление зрения.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коррекция: современные технологии
</a:t>
            </a:r>
            <a:endParaRPr lang="en-US" sz="8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зрения: современные рекомендации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при длительной работе за компьютером уменьшают нагрузку на глаза и предотвращают усталость, что особенно важно для подростков.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рабочего места помогает снизить негативное воздействие яркого или тусклого света на зрительный аппарат.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упражнений для глаз стимулирует кровообращение и мышечный тонус, способствуя сохранению остроты зрения.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оптимального расстояния при чтении и использовании гаджетов предотвращает перенапряжение глаз и уменьшает риск развития близорукости.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биологические факты о глазах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человеческого глаза составляет около 24 миллиметров, что обеспечивает возможность восприятия широкого поля зрения и детализации образов.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способен различать до 10 миллионов оттенков цвета, что делает зрение одним из самых сложных и совершеннейших органов чувств.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происходит примерно каждые 4-6 секунд — это жизненно важный механизм для увлажнения и защиты поверхности глаз от внешних раздражителей.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позволяет полноценно воспринимать окружающий мир и развивает личность. Забота о зрении организма, соблюдение гигиены и своевременная коррекция значительно продлежают зрительное здоровье.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анализатор: ключ к восприятию мира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2026-05-09T00:36:03Z</dcterms:created>
  <dcterms:modified xsi:type="dcterms:W3CDTF">2026-05-09T00:36:03Z</dcterms:modified>
</cp:coreProperties>
</file>