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музыкальных образов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превращает звуки в чувства, картины и характеры.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2442450" y="4422325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557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говорит без слов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мы увидим, как мелодия, ритм, темп, лад, динамика и тембр создают образ, помогают понять настроение и сравнить музыку разных жанров.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музыкальный образ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образ — это художественный характер, чувство или картина, которые слышатся в звучании и интонации произведения.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может быть лирическим, героическим, сказочным, пейзажным, трагическим или комическим; каждый тип раскрывает свой круг переживаний.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создают мелодия, ритм, гармония, регистр, тембр и способ исполнения, поэтому одна и та же мысль звучит по-разному.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чаще всего выражает музыка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каждым чувством стоят узнаваемые звуковые признаки, которые слушатель улавливает почти сразу.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содержание воспринимается через звучание: один и тот же образ меняется при другом темпе, ладе или динамике.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«Разнообразие музыкальных образов»; обобщение для урока музыки в 7 классе.
</a:t>
            </a:r>
            <a:endParaRPr lang="en-US" sz="101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Пейзажные образы в музыке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Утро, дождь, ветер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Пейзажная музыка передаёт движение воздуха, воды и света. Для этого композиторы выбирают плавную мелодию, мягкую динамику и прозрачные тембры.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знакомых произведениях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образы легко услышать у Вивальди, Грига и Чайковского. Музыка помогает не просто представить природу, а почувствовать её состояние.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образ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образ связан с личными переживаниями: нежностью, мечтательностью, спокойствием или светлой грустью. Он звучит доверительно и мягко.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особенно подходят певучая мелодия, плавный ритм, умеренный темп и мягкая динамика; чаще всего слышен средний или высокий регистр.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часто встречается в романсах, колыбельных и лирических песнях, где музыка напоминает спокойную задушевную речь.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57" y="1691000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3707" y="1703833"/>
            <a:ext cx="239100" cy="212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457" y="1691000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307" y="1714460"/>
            <a:ext cx="239100" cy="1912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героические и торжественные образы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и сила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Героический образ строится на широких интонациях, маршевом ритме и мощном звучании. Он передаёт решимость, стойкость и готовность к действию.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и праздник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образ часто опирается на фанфарные обороты, уверенный темп и яркую кульминацию, создавая ощущение подъёма и праздника.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 таких образах чёткий и собранный. Он помогает музыке звучать как шествие, стройный шаг или призыв к единству.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гимнах, финалах симфоний и больших хоровых сценах музыка звучит особенно широко и убедительно, подчёркивая общую силу и значимость момента.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образы рождаются из необычных тембров, высоких регистров и коротких повторяющихся мотивов, которые создают ощущение волшебства и ожидания.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Внезапные изменения громкости и лёгкие, почти невесомые интонации помогают передать тайну, чудо или появление необычного персонажа.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Флейта, арфа, челеста, колокольчики и мягкие струнные особенно хорошо подходят для таких сцен, потому что окрашивают звук в светлые краски.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образы часто встречаются в балетах, операх, детских пьесах и симфонических сказках, где музыка ведёт слушателя в мир фантазии.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и фантастический образ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создания музыкального образа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средство выразительности работает по-своему, но полный образ возникает только в их сочетании.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Мелодия, ритм и тембр не действуют отдельно: именно их сочетание делает образ узнаваемым и выразительным.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«Разнообразие музыкальных образов»; обобщение для урока музыки в 7 классе.
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впечатления к музыкальному образу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жизненный замысел превращается в звучащий художественный образ.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 вокальной музыке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Вокальная музыка соединяет слово и мелодию, поэтому образ становится понятнее: слушатель слышит и сюжет, и чувства героя, выраженные голосом.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подсказывает, о ком или о чем идет речь, а интонация, тембр и дыхание певца помогают передать ласку, тревогу, радость или драматизм.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Колыбельная, песня, романс и ария создают разные образы, а в 7 классе важно замечать, как музыкальная интонация усиливает смысл слов.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 инструментальной музыке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Инструментальная музыка обходится без слов, но через мелодию, ритм и тембр может передать характер человека, картину природы или состояние души.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Симфония, соната, концерт и пьеса строят образ постепенно: тема возвращается, изменяется и вступает в контраст с другими эпизодами.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Слушатель узнает образ по развитию музыки, смене регистров, громкости и звучания инструментов, особенно в начале и в кульминации.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текста музыка может быть очень конкретной: она показывает движение, борьбу, праздник, сказочность или спокойное размышление.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Темп, лад и динамика в музыкальных образах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прием редко работает отдельно: выразительность усиливается, когда темп, лад и динамика совпадают по настроению.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темп и forte чаще связаны с движением и силой, а медленный темп и piano — с покоем, лирикой и тайной.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наблюдений по теме «Разнообразие музыкальных образов»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 профессиональные образы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Профессиональная музыка обычно сложнее по форме и развитию темы: она раскрывает образы природы, человека и событий в симфонии, опере, балете и камерных жанрах.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чаще строится на повторе, простой напевности и танцевальном ритме, поэтому ее образы легко запоминаются и тесно связаны с бытом, праздниками и обрядами.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8432" y="2204008"/>
            <a:ext cx="239100" cy="212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57" y="2191175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4107" y="2204008"/>
            <a:ext cx="239100" cy="212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9752" y="2214635"/>
            <a:ext cx="239100" cy="1912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8790" y="2204008"/>
            <a:ext cx="239100" cy="2125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животных и персонажей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079350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ритм, четкий шаг и энергичное движение в музыке напоминают бег, скачку или уверенную поступь.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67425" y="2668725"/>
            <a:ext cx="14562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скачки мелодии, высокие звуки и быстрые фигуры помогают передать полет, щебетание и живое движение птицы.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27375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мотивы, мягкие паузы и неожиданные интонации создают образ осторожного, гибкого и немного озорного героя.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7050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 или сказочный персонаж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смены динамики, необычные тембры и игровая ритмика делают образ ярким, подвижным и немного насмешливым.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238225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Фантастическое существо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регистры, редкие тембровые краски и таинственные повторения рождают ощущение волшебства, загадки и необычности.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образы в разные эпохи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810050"/>
            <a:ext cx="2207100" cy="11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Барокко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этой эпохи любит контрасты, украшенные мелодии и выразительную интонацию, поэтому образы нередко звучат торжественно и напряженно.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857950" y="1943900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ценятся ясность, уравновешенность и стройная форма; образы становятся более определенными, а развитие музыки — логичным и прозрачным.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99450" y="1784063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план выходят сильные чувства, природа, мечты и внутренний мир человека, поэтому музыка становится более личной и эмоциональной.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04100" y="3879625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ищут новые тембры, ритмы и способы звучания, расширяя возможности музыкального образа и его выразительности.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312515"/>
            <a:ext cx="3170700" cy="71807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трех типов образов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средства чаще всего создают лирический, героический и сказочный образ в музыке.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образы различаются прежде всего сочетанием средств выразительности, а не одним признаком. Один и тот же инструмент может звучать по-разному в новом контексте.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музыкальных образов по школьному курсу музыки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инструменты чаще связаны с разными образами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инструмента с образом зависит не только от его тембра, но и от регистра, фактуры и способа игры.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Тембры подсказывают характер образа: одни инструменты чаще воспринимаются как певучие, другие — как торжественные, подвижные или волшебные.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 теме музыкального образа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музыку внимательнее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полезно сравнить начало, середину и конец произведения: так легче заметить, какой образ задается сразу и как он меняется дальше.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стоит отмечать повтор темы, изменения темпа, громкости, тембра и регистра, потому что именно они помогают понять развитие музыкальной мысли.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произведении есть контрастные эпизоды, важно определить главный образ и то, как остальные его оттеняют или подчеркивают.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говорит языком образов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образы помогают услышать в звуках чувства, картины и идеи. Чем внимательнее слушатель, тем яснее он понимает, как музыка превращает интонацию в художественный смысл.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2026-05-20T17:32:26Z</dcterms:created>
  <dcterms:modified xsi:type="dcterms:W3CDTF">2026-05-20T17:32:26Z</dcterms:modified>
</cp:coreProperties>
</file>