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gone to… и to have been to…: две похожие формы с разным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похожи, но одна показывает отсутствие, а другая — опыт.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школьники часто путают похожие формы, хотя смысл у них разный. Эти конструкции нужны, чтобы говорить о поездках, посещениях и личном опыте точно и понятно в повседневных ситуациях.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 to have gone to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показывает, что человек отправился в указанное место. Важен сам факт ухода и направление движения, а не только действие как таковое.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часто используют, когда говорят, что кто-то ушёл в школу, магазин, библиотеку, к врачу или на тренировку, то есть временно отсутствует.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 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быстро сообщает, где человек сейчас не находится. Поэтому она особенно удобна в коротких вопросах и ответах о повседневных делах.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сейчас нет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используется to have gone to, человек обычно уже не находится в исходной точке. Значит, он либо ещё в пути, либо уже в пункте назначения.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 to have been to
</a:t>
            </a:r>
            <a:endParaRPr lang="en-US" sz="284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что человек посетил место раньше и уже вернулся. Главное здесь — не движение, а завершённый визит и полученный опыт.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побывал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been to не отвечает на вопрос, где человек сейчас. Она говорит только о том, что посещение уже состоялось в прошлом.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текущее местоположение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эта конструкция звучит в ответах на вопросы о том, был ли человек в городе, музее, парке, другой стране или на экскурсии.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об опыте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именно то, что место уже посещали, выбирают been to. Эта форма помогает рассказать о поездках и впечатлениях без указания времени.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важнее маршрута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7437"/>
            <a:ext cx="4151400" cy="13125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смысл в зависимости от формы: уход и отсутствие или уже завершённое посещение.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связано не с самим местом, а с результатом: присутствие там сейчас или уже завершённый опыт.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конструкций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значений Present Perfect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текущему месту человека, возвращению и опыту посещения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поездкой в город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gone to Paris означает, что она отправилась в Париж и сейчас не находится рядом. Смысл связан с движением и текущим отсутствием в исходном месте.
</a:t>
            </a:r>
            <a:endParaRPr lang="en-US" sz="1534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уехала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been to Paris означает, что она раньше ездила в Париж и уже вернулась. Здесь важен опыт посещения, а не то, где она находится сейчас.
</a:t>
            </a:r>
            <a:endParaRPr lang="en-US" sz="1597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уже была там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два маршрута: один — только в одном направлении, другой — туда и обратно. Так сразу видно различие между уходом и завершённой поездкой.
</a:t>
            </a:r>
            <a:endParaRPr lang="en-US" sz="1341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встречаются в обычной речи, но выбираются по разному смыслу: текущему отсутствию или завершённому посещению.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повседневных мест чаще звучит gone to, а для поездок и экскурсий — been to.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грамматическому значению форм Present Perfect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жизненные ситуации и две разные формы
</a:t>
            </a:r>
            <a:endParaRPr lang="en-US" sz="27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74750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to have gone to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используется, когда говорят, что кто-то ушёл в школу и сейчас не находится дома или в другом привычном месте.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gone to помогает коротко сообщить, что человек уже ушёл на работу. Важно именно отсутствие в момент речи, а не сама дорога.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может означать, что человек ушёл домой, то есть покинул прежнее место и сейчас находится в пути или уже у себя.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человеке, который отправился в магазин и пока не вернулся. Эта форма очень удобна для обычных бытовых сообщений.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часто встречается в ситуациях, где кто-то ушёл в библиотеку, к врачу или на тренировку, и собеседнику важно знать, что его нет рядом.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to have been to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очень часто используется, когда спрашивают об опыте поездок: был ли человек в Лондоне, Париже, Японии или другой стране.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про 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ответы звучат так: Yes, I have been to London. No, I have never been to Japan. Они показывают, где человек уже побывал, а где нет.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и 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рассказывать о поездках, экскурсиях и новых впечатлениях. Она особенно полезна, когда нужно подчеркнуть, что визит уже состоялся и завершился.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been to подходит для разговоров о местах, которые человек уже посетил: музее, парке, театре или на экскурсии. Здесь важен сам опыт посещения.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 показывают, как одна форма описывает движение к месту, а другая — уже завершённое посещение и возвращение.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конструкции похожи, но смысл меняется: gone to связано с текущим отсутствием, а been to — с опытом посещения.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переводом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Present Perfect и выражениям to have gone to / to have been to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строятся одинаково, но передают разный результат действия: одна показывает отсутствие, другая — уже полученный опыт.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особенно важно различать в Present Perfect.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грамматики Present Perfect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не в форме глагола, а в понимании ситуации: важно определить, ушёл ли человек или уже вернулся.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соотнести грамматическую форму с реальным положением человека, а не переводить слова по отдельности.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5587" y="1205853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предложении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текущее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Now, at the moment и not here подсказывают, что человек сейчас находится в другом месте или только что ушёл туда, поэтому смысл ближе к gone to.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помогает увидеть недавнее действие: человек уже отправился, но момент речи показывает, что его сейчас нет рядом. Это усиливает значение текущего отсутствия.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опыт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Ever, never и before обычно связаны с вопросом об опыте. Они подсказывают, что важно не место сейчас, а факт того, был ли человек там раньше.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количество визитов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Twice и many times показывают, сколько раз место уже посещали. Такие слова почти всегда помогают выбрать been to, потому что речь идёт о прошлом опыте.
</a:t>
            </a:r>
            <a:endParaRPr lang="en-US" sz="1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исчезла Анна?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одноклассники не видят Анну и спрашивают, где она. Учитель спокойно отвечает, что она has gone to the shop. Сразу понятно: девочка ушла за покупкой и пока не вернулась.
</a:t>
            </a:r>
            <a:endParaRPr lang="en-US" sz="138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уже бывала там раньше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разговор продолжается: Has Anna been to the new shop before? Ответ подтверждает её опыт — Yes, she has been there twice. Здесь важен не уход, а то, что магазин ей уже знаком.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 — два разных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диалоге Анна может быть отсутствующей сейчас, а в другом — уже иметь опыт посещения. Именно поэтому одинаковое имя в разных предложениях помогает увидеть разницу между gone to и been to.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из 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выбора формы в трёх вопросах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трёх проверках: место сейчас, возвращение и опыт посещения.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паре первая форма показывает уход или отсутствие, а вторая — уже завершённое посещение и возвращение.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структура помогает сравнить смысл: меняется не грамматика, а результат действия и положение человека сейчас.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пары примеров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Present Perfect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смысле обеих форм
</a:t>
            </a:r>
            <a:endParaRPr lang="en-US" sz="2953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уходит в нужное место. В этой ситуации важен сам переход туда и то, что его сейчас нет в исходной точке.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Отправление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поездка или визит уже закончились, человек возвращается. Тогда акцент смещается с движения на завершённость 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Возвращение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текущее отсутствие, используется gone to. Когда важен уже полученный опыт посещения, подходит been to.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Итог: выбор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часто встречаются в разговорах о школе, поездках и повседневных делах, поэтому ученику важно быстро распознавать смысл по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gone to связано с движением и отсутствием, а been to — с опытом и возвращением; именно это различие определяет выбор формы.
</a:t>
            </a:r>
            <a:endParaRPr lang="en-US" sz="1575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сравнение двух значений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gone to показывает, что человек ушёл и сейчас отсутствует. To have been to показывает, что место уже посещено, а действие завершено и осталось в опыте.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2026-05-29T10:36:57Z</dcterms:created>
  <dcterms:modified xsi:type="dcterms:W3CDTF">2026-05-29T10:36:57Z</dcterms:modified>
</cp:coreProperties>
</file>