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живой мир как система связей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организмы, среда и потоки энергии образуют единое целое.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9434" y="0"/>
            <a:ext cx="44536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природе нужны экосистемы?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обеспечивают жизнь: дают пищу, воду, кислород и убежища, очищают среду и поддерживают разнообразие видов. Даже маленький пруд или парк подчиняется общим природным законам и постоянно меняется.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экосистема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ней относятся растения, животные, грибы и бактерии. Они растут, питаются, размножаются и взаимодействуют друг с другом, образуя живое сообщество внутри экосистемы.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свет, вода, воздух, температура, почва и камни. Эти условия определяют, какие организмы смогут жить на данной территории и насколько успешно они будут развиваться.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элементами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компоненты зависят друг от друга. Если меняется влажность, освещённость или состав почвы, это сразу отражается на растениях, животных и других участниках экосистемы.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работает как целое, а не как набор отдельных объектов. Изменение одного фактора может повлиять на состояние всей системы и её устойчивость.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экосистемы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создаёт пищу, кто её потребляет и кто возвращает вещества в природу.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замыкают круговорот веществ, поэтому без них экосистема не может работать полноценно.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представление о структуре экосистем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938" y="2438575"/>
            <a:ext cx="2860138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503" y="2438575"/>
            <a:ext cx="2860138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которые «ловят»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используют солнечный свет, воду и углекислый газ, чтобы создавать органические вещества. В листьях происходит фотосинтез — процесс, без которого не появилась бы основа большинства пищевых цепей.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как скрытая сила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прудах и морях водоросли незаметно производят огромную часть пищи. Они служат началом питания для многих мелких животных и поддерживают жизнь в водной среде даже там, где растений почти не видно.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которое кормит целый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дерево может быть домом, укрытием и источником пищи сразу для многих организмов. Его листья, семена и кора становятся частью экосистемы, а накопленная энергия передаётся дальше по цепочке.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 — начало питания в экосистеме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основе общего правила передачи энергии между трофическими уровнями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 экосистеме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передаётся по цепи не полностью: на каждом уровне часть расходуется на жизненные процессы.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питания, тем меньше доступной энергии, поэтому в экосистеме всегда больше растений, чем хищников.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" y="0"/>
            <a:ext cx="35428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пищевые сети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цепь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показывает последовательность питания: одно живое существо служит пищей другому. Например, трава может быть съедена кузнечиком, а затем лягушкой и цаплей.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среде организмов редко связывает только одна цепь. Один вид может иметь несколько источников пищи и сам становиться добычей разных животных, поэтому связи переплетаются.
</a:t>
            </a:r>
            <a:endParaRPr lang="en-US" sz="1116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цепи соединяются, образуется пищевая сеть. Она отражает более точную картину жизни в экосистеме, где каждый организм связан сразу с несколькими участниками.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связей между видами, тем легче экосистеме переживать изменения. Если один источник пищи исчезает, животные могут переключиться на другой и не погибнуть сразу.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круговорот веществ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превращений веществ между живыми организмами и неживой средой.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5081" y="1512375"/>
            <a:ext cx="181912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и абиотические факторы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возникают, когда одни организмы влияют на другие. Это конкуренция за ресурсы, хищничество, паразитизм, а также полезные связи, например опыление растений насекомыми.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температура определяют, как быстро растут растения и какие животные могут жить в местности. Одни виды нуждаются в ярком солнце, другие лучше чувствуют себя в тени и прохладе.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воды и уровень влажности особенно важны для лесов, прудов и лугов. Если влаги мало, растения растут хуже, а животным приходится искать новые места для жизни.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ветер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влияет на распространение семян, охлаждение территории и испарение влаги. Состав воздуха тоже важен, потому что животным и растениям нужен нормальный обмен газов.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солёность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её состав и солёность воды помогают определить, какие виды могут прижиться в экосистеме. Одни растения хорошо растут на плодородной земле, другие приспособлены к бедным или солёным условиям.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экосистемы: лес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ярусы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растения расположены по ярусам: высокие деревья, кустарники, травы, мхи и грибы. Такое размещение помогает разным видам использовать свет, влагу и пространство по-своему.
</a:t>
            </a:r>
            <a:endParaRPr lang="en-US" sz="997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здесь живёт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населяют насекомые, птицы, белки, зайцы, лисы и хищные птицы. Они связаны пищевыми цепями, поэтому исчезновение одного вида может повлиять на других.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влагу, защищает почву от вымывания и смягчает влияние жары и ветра. Благодаря этому он создаёт более стабильные условия для многих живых организмов.
</a:t>
            </a:r>
            <a:endParaRPr lang="en-US" sz="1089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множества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лесной среде есть укрытия, пища и места для размножения. Поэтому лес считается одной из самых богатых экосистем, где рядом сосуществуют самые разные растения и животные.
</a:t>
            </a:r>
            <a:endParaRPr lang="en-US" sz="106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экосистем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экосистемы отличаются условиями среды, составом организмов и доступностью воды, но в каждой из них действуют общие природные связи.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условия среды отличаются, тем больше различаются виды организмов и их приспособления.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экосистем; значения условные для наглядности диаграммы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меняют экосистемы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экосистемы меняются из-за деятельности человека, которая сокращает места обитания и нарушает природные связи.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действия человека, поэтому защита природы особенно важна в населённых районах.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экосистемы бывают устойчивыми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экосистеме много видов растений, животных и грибов, она легче переносит засуху, болезни и другие изменения, потому что нагрузка распределяется между разными организмами.
</a:t>
            </a:r>
            <a:endParaRPr lang="en-US" sz="1238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пищевых цепей и взаимодействий, тем меньше вероятность, что исчезновение одного вида разрушит всю систему: другие организмы могут частично заменить его роль.
</a:t>
            </a:r>
            <a:endParaRPr lang="en-US" sz="1220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лесной подстилки, кустарников, водоёмов или открытых участков создаёт условия для разных живых существ и делает экосистему более устойчивой к внешним воздействиям.
</a:t>
            </a:r>
            <a:endParaRPr lang="en-US" sz="12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нарушении равновесия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Исчезает одно звено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экосистемы пропадает хищник или другой важный вид, нарушается привычная цепочка питания, а численность связанных с ним организмов начинает быстро меняться.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дисбаланс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 становится больше, растения сильнее объедаются, а при загрязнении воды гибнут рыбы, насекомые и водные растения, которые зависят от чистой среды.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Срабатывает цепная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переходят к другим видам и частям среды, поэтому страдает вся экосистема: уменьшается разнообразие, ухудшаются условия жизни и ослабевает её устойчивость.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помогают сохранять экосистемы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 повседневные привычки и природоохранные меры уменьшают нагрузку на среду обитания.
</a:t>
            </a:r>
            <a:endParaRPr lang="en-US" sz="9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рядом с человеком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обычный двор у школы может быть небольшой экосистемой: здесь живут деревья, травы, птицы, насекомые и почвенные организмы, которые зависят друг от друга.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парк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растения создают тень и влажность, а птицы и насекомые находят пищу и укрытие. Чем больше зелени, тем комфортнее среда для живых организмов.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Газон и клумбы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участки растений тоже важны: они удерживают пыль, помогают почве сохранять влагу и служат местом жизни для дождевых червей, жуков и бактерий.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пруд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камыш, водоросли, рыбы и лягушки образуют связанную систему. Если беречь чистоту такого водоёма, он остаётся домом для многих видов и украшает город.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шкала условная, для сравнения факторов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экосистему более богатой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разнообразные экосистемы обычно лучше выдерживают изменения погоды, болезни и случайные потери отдельных видов.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видов, ярусов и ресурсов, тем выше устойчивость и богаче жизнь в экосистеме.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 — незаметные помощники природы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перерабатывают опавшие листья, мёртвые организмы и остатки пищи, превращая их в более простые вещества, которые снова могут использоваться в природе.
</a:t>
            </a:r>
            <a:endParaRPr lang="en-US" sz="1393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редуцентов органические остатки накапливались бы, а почва постепенно беднела бы. Именно они возвращают минеральные вещества в почву и поддерживают её плодородие.
</a:t>
            </a:r>
            <a:endParaRPr lang="en-US" sz="1321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Замыкание круговорота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завершают круговорот веществ в экосистеме: после их работы растения получают новые питательные вещества и снова могут расти, поддерживая жизнь всей системы.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99622"/>
            <a:ext cx="5037900" cy="2244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по теме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определения помогают запомнить основные понятия и увидеть, как они связаны между собой.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термины описывают разные части одной системы, поэтому их удобно изучать вместе.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«Экосистема»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 — это общий дом живой природы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 неживую среду в одну систему. Если беречь её, сохраняются пищевые связи, круговорот веществ и условия жизни для растений, животных и 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2026-05-31T20:05:00Z</dcterms:created>
  <dcterms:modified xsi:type="dcterms:W3CDTF">2026-05-31T20:05:00Z</dcterms:modified>
</cp:coreProperties>
</file>