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 по Н. М. Шанскому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создаёт художественный смысл: от наблюдения к интерпретации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Шанский: текст как предмет точного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Н. М. Шанского учит видеть в художественном тексте не только сюжет, но и работу каждого слова. Контекст, интонация и авторский замысел раскрывают дополнительные смыслы языковой единицы.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текст: главные признаки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передаёт факты, но прежде всего создаёт эстетический образ мира. Его смысл рождается в сочетании содержания, формы и читательского восприятия.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 произведении может одновременно обозначать предмет, выражать оценку, намекать на символ и связывать отдельные эпизоды в общий смысловой узор.
</a:t>
            </a:r>
            <a:endParaRPr lang="en-US" sz="122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насыщенность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важны тон, настроение и подтекст. Повторы, детали и мотивы усиливают переживание, а прямое значение часто дополняется переносным и ассоциативным.
</a:t>
            </a:r>
            <a:endParaRPr lang="en-US" sz="1272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каждого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слово работает не только как название предмета. Оно может характеризовать героя, передавать авторскую позицию, организовывать композицию и создавать художественный ритм.
</a:t>
            </a:r>
            <a:endParaRPr lang="en-US" sz="11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анализа произведения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тему, проблему и идею, чтобы понять, о чём говорит произведение и какой смысл автор считает главным. Затем рассматривают систему образов и композицию.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 языковым средствам: лексике, фразеологии, тропам, синтаксису, морфологии и звукописи. Каждый уровень помогает увидеть, как именно строится художественный эффект.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не перечислять приёмы, а показывать их связь. Смысл возникает из взаимодействия формы, образов и авторской оценки, а не из отдельного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художественного текста по Шанскому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от первого чтения к итоговой интерпретации
</a:t>
            </a:r>
            <a:endParaRPr lang="en-US" sz="24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Шанскому слово нельзя изучать изолированно: в произведении оно меняет оттенки значения, интонацию и оценку. Особенно важно учитывать соседство слов и общий авторский замысел.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художественном тексте как главная единица анализа
</a:t>
            </a:r>
            <a:endParaRPr lang="en-US" sz="248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к образу и настроению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слова, повторяющиеся детали и образные обозначения помогают увидеть тему, состояние героя и движение мысли. Именно они часто задают тон целому фрагменту и связывают его с идеей текста.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уровни и их роль в создании художественного смысла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соперничество, а совместную работу уровней текста: каждый из них усиливает смысловой эффект и влияет на читательское 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лексика и тропы; композиция и синтаксис обеспечивают связность и движение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модели анализа художественного текста Н. М. Шанского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анализ: ключевые слова и тематические поля
</a:t>
            </a:r>
            <a:endParaRPr lang="en-US" sz="216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тематические группы слов: они показывают, какие образы и идеи объединяют текст. Повторы и семантически близкие лексемы часто формируют смысловой центр фрагмента.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слова с оценкой и эмоциональной окраской. Разговорная, книжная, высокая или нейтральная лексика помогает понять тон речи, характер повествователя и отношение автора к изображаемому.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архаизмы, историзмы и диалектизмы. Такие слова нередко указывают на время действия, место, социальную среду и культурный фон произведения.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прямое и переносное значение слов. Именно здесь раскрываются подтекст, символика и художественная точность, без которых невозможно полноценное понимание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соотнести приём, его смысл в контексте и художественный эффект в конкретном фрагменте.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работают не отдельно, а совместно: одни усиливают образ, другие задают тон, третьи подчёркивают ключевые смыслы.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художественного текста, анализируемый на уроке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и их художественная функция
</a:t>
            </a:r>
            <a:endParaRPr lang="en-US" sz="23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Фразеология как носитель культурной памяти и оценки
</a:t>
            </a:r>
            <a:endParaRPr lang="en-US" sz="2398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персонажа более живой и узнаваемой, а также помогают передать национально-культурный опыт. Через устойчивые выражения автор показывает среду, характер и отношение к происходящему.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сами обороты, но и их преобразования: замена компонентов, необычное окружение, соединение с книжной лексикой. Такие приёмы обновляют привычный смысл и привлекают внимание читателя.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нужно объяснять, какую роль фразеологизм выполняет в конкретном месте текста. Он может усиливать иронию, создавать оценку, подчеркивать эмоциональное состояние или раскрывать авторскую позицию.
</a:t>
            </a:r>
            <a:endParaRPr lang="en-US" sz="13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тропов в анализируемом фрагменте
</a:t>
            </a:r>
            <a:endParaRPr lang="en-US" sz="2721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количество, но и функциональную нагрузку тропов: чаще всего они сгруппированы вокруг ключевых образов и смысловых повторов.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эпитетов и метафор указывает на преобладание образного и эмоционально насыщенного способа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учебного анализа фрагмента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организация текста задаёт читателю темп восприятия: развёрнутые конструкции замедляют речь, а короткие фразы и паузы делают её напряжённой, резкой и эмоционально насыщенной.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инверсия, повтор и риторические вопросы: они выделяют важные смыслы, усиливают внутреннее движение текста и помогают передать состояние героя или позицию автора.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как средство интонации и эмоционального движения
</a:t>
            </a:r>
            <a:endParaRPr lang="en-US" sz="23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выявить авторскую позицию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отдельных языковых наблюдений перейти к интерпретации авторской оценки.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смысловые узлы произведения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задаются основные обстоятельства, конфликт или настроение, которые направляют читательское ожидание и формируют исходную смысловую рамку произведения.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композиции возникает наибольшее напряжение: здесь тема и идея проявляются наиболее остро, а конфликт достигает предельной выразительности.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детали постепенно раскрывают характеры, обостряют противоречия и связывают отдельные эпизоды в единую линию смыслового движения.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итог развитию конфликта, расставляет смысловые акценты и помогает понять, как композиция раскрывает авторский замысел.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вклад в смысл текста
</a:t>
            </a:r>
            <a:endParaRPr lang="en-US" sz="245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языковая деталь может одновременно создавать образ, оценку и эмоциональный фон, поэтому функции средств часто взаимно перекрываются.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образность: именно она объединяет остальные функции и делает художественное воздействие текста целостным.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учебного анализа фрагмента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контекста произведения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помогает понять реалии, ценности и конфликты, которые стоят за сюжетом и определяют круг возможных смыслов.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поэтика эпохи подсказывают, почему автор выбирает именно такие темы, образы и способы их художественного воплощения.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писателя часто объясняет мотивы, интонацию и особенности взгляда на человека, общество и личную ответственность.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реалии позволяют точнее прочитать аллюзии, устаревшую лексику и скрытые намёки, не сводя текст только к сюжету.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66149"/>
            <a:ext cx="4336500" cy="2391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фрагмента на практике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двигаться от наблюдения к выводу и не терять связь между языковыми средствами и смыслом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каждый шаг анализа должен завершаться коротким, доказательным выводом, связанным с конкретным языковым наблюдением.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Шанский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подмена анализа пересказом: ученик перечисляет события, но не объясняет, как языковые детали создают смысл и авторскую оценку.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формальностью: термины называются правильно, однако не доказывается их роль в тексте; из-за этого выводы остаются общими и неубедительными.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школьного анализа художественного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метода Н. М. Шанского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учит читать внимательно: замечать повторяющиеся слова, интонационные сдвиги и смысловые детали, а затем объяснять, как они работают в художественном целом.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полезен при написании сочинения-рассуждения и анализа эпизода, потому что помогает строить ответ по логике доказательства, а не по схеме пересказа.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развивает филологическую аргументацию и подготавливает к заданиям, где требуется опираться на текст, сопоставлять произведения и формулировать собственную интерпретацию.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текст: форма, которая создаёт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Шанского показывает, что смысл произведения рождается из взаимодействия слова, образа, композиции и интонации; именно поэтому точный анализ ведёт к глубокому пониманию текста.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2026-05-23T18:10:58Z</dcterms:created>
  <dcterms:modified xsi:type="dcterms:W3CDTF">2026-05-23T18:10:58Z</dcterms:modified>
</cp:coreProperties>
</file>