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числа вокруг нас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для измерений, денег и координат.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числа в 6 классе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продолжить работу с дробями, понять отрицательные числа и уверенно сравнивать величины. Рациональные числа нужны для записей измерений, расчётов и решения практических задач.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рациональное число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Рациональным называют число, которое можно представить в виде дроби a/b, где a и b — целые числа, а b не равно нулю.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таким числам относятся целые числа, обыкновенные дроби и конечные десятичные дроби. Например: 5, -3, 1/2, -7/4, 0 и 2,5.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условие — возможность записать число через дробь с целыми числителем и знаменателем. Поэтому рациональные числа образуют очень широкий класс.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и отрицательные числа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49500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больше и меньше нуля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числа показывают значения больше нуля, а отрицательные — меньше нуля. Знаки помогают сразу понять, в какую сторону от нуля находится число.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42175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Нуль в жизни и в математике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Нуль обозначает отсутствие величины или середину отсчёта. Его используют при температуре, в долгах, при подъёмах и спусках, а также на координатной прямой.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числа на координатной прямой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прямая помогает увидеть порядок чисел и сравнить их без вычислений.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правее число на прямой, тем оно больше; расстояние до нуля показывает модуль.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для учебной презентации.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сравнивать рациональные числа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числа положительные, больше то, которое расположено правее на координатной прямой. Этот способ особенно удобен, когда нужно сравнить дроби или десятичные записи.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числа отрицательные, больше то, которое ближе к нулю. Поэтому -2 больше, чем -5, хотя по модулю оно меньше.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сравнения можно также привести дроби к общему знаменателю или перевести их в десятичную запись. Например, 0,4 больше, чем 0,35.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5063" y="1467950"/>
            <a:ext cx="6593875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величина в разных записях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величина может быть записана по-разному: дробью, десятичной дробью или процентом.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записи могут обозначать одно и то же рациональное число; важно уметь переводить их друг в друга.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стандартных школьных записей чисел.
</a:t>
            </a:r>
            <a:endParaRPr lang="en-US" sz="7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Десятичные дроби как рациональные числа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3220600"/>
            <a:ext cx="4141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6 классе бесконечные периодические дроби обычно рассматривают отдельно. Но конечные десятичные дроби сразу относятся к рациональным числам.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конечная десятичная дробь является рациональным числом, потому что её можно представить в виде обычной дроби с целыми числителем и знаменателем.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0,7, 1,25 и -3,08 удобно использовать в задачах про деньги, длину, массу и время, где важна точность записи.
</a:t>
            </a:r>
            <a:endParaRPr lang="en-US" sz="10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числа на рациональность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проверки по виду записи числа и возможности представить его дробью.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рациональных чисел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сложении чисел с одинаковыми знаками складывают модули и сохраняют знак результата. Так получают, например, -3 + (-2) = -5.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знаки разные, из большего модуля вычитают меньший и ставят знак числа с большим модулем. Поэтому 4 + (-7) = -3.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работает и для десятичных дробей: -1,5 + 2 = 0,5. Оно помогает вычислять быстро и не путать знаки.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рациональных чисел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рациональных чисел удобно заменять сложением противоположного числа: вместо 5 − 8 можно рассмотреть 5 + (−8), не меняя смысл выражения.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уменьшаемое и вычитаемое имеют разные знаки, сначала записывают разность как сумму, а затем применяют правила сложения положительных и отрицательных чисел.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Противоположное число помогает избежать ошибок со знаком, особенно когда в выражении есть отрицательные числа и скобки, например −2 − 3 или 4 − (−1).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приём делает вычисления понятнее: мы работаем с одной операцией — сложением, а ответ получаем по обычным правилам для рациональных чисел.
</a:t>
            </a:r>
            <a:endParaRPr lang="en-US" sz="9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знаков при умножении и делении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деления действуют те же правила знаков, что и при умножении; нуль в качестве делителя недопустим.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знаки одинаковые, результат положительный; если разные, результат отрицательный. Это позволяет быстро определять знак ответа без лишних вычислений.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знаков из школьного курса математики 6 класса.
</a:t>
            </a:r>
            <a:endParaRPr lang="en-US" sz="7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и деление рациональных чисел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00" y="153090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умножении сначала перемножают модули чисел, а затем определяют знак результата по правилам знаков. Это работает и для целых, и для дробных чисел.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224037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делении алгоритм такой же: сначала делят модули, потом ставят знак частного. Если делитель равен нулю, действие выполнить нельзя.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564100" y="2953537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помогают запомнить правило: −3 × 2 = −6, −12 : 3 = −4, 1/2 × 4 = 2. Во всех случаях важно следить за знаками.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564100" y="3673702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вычисления нужны не только на уроках, но и при решении уравнений, задач на движение, стоимость, изменение температуры и другие величины.
</a:t>
            </a:r>
            <a:endParaRPr lang="en-US" sz="9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числа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удобно при сравнении расстояний, отклонений и измерений. Модуль помогает быстро понять, какое число расположено дальше от нуля, и оценить величину без учёта направления.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числа показывает, насколько далеко число находится от нуля на координатной прямой. Поэтому он не зависит от знака и всегда выражает неотрицательное значение, например |−7| = 7.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числа в жизни школьника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реальных задачах одно и то же число может описывать разные величины: часть целого, результат измерения или изменение по сравнению с нормой.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числа нужны почти в каждой бытовой ситуации: они помогают точно описывать значения, сравнивать их и делать вычисления без потери смысла.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составлены по материалам школьного курса математики.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138119"/>
            <a:ext cx="3918900" cy="11065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рациональными числами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частые ошибки, правильные записи и краткие пояснения, чтобы легче запомнить верный способ вычислений.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не с вычислениями, а со знаками, скобками и переводом записей. Внимательная проверка помогает избежать неверного ответа.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 примеры из школьного курса математики 6 класса.
</a:t>
            </a:r>
            <a:endParaRPr lang="en-US" sz="7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примеров с рациональными числами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выполнении вычислений с целыми, дробными и десятичными рациональными числами.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652" y="1386824"/>
            <a:ext cx="261000" cy="208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877" y="2186407"/>
            <a:ext cx="206550" cy="275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9665" y="3019267"/>
            <a:ext cx="240975" cy="275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49665" y="3852142"/>
            <a:ext cx="240975" cy="275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числа и дроби, которые уже знакомы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10909" y="1285179"/>
            <a:ext cx="31011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Обыкновенные дроби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Дроби вида 3/4, 5/8 и 7/10 — это рациональные числа, потому что их можно представить как отношение целых чисел с ненулевым знаменателем.
</a:t>
            </a:r>
            <a:endParaRPr lang="en-US" sz="738" dirty="0"/>
          </a:p>
        </p:txBody>
      </p:sp>
      <p:sp>
        <p:nvSpPr>
          <p:cNvPr id="15" name="Text 3"/>
          <p:cNvSpPr txBox="1"/>
          <p:nvPr/>
        </p:nvSpPr>
        <p:spPr>
          <a:xfrm>
            <a:off x="1110909" y="2118051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Проценты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Проценты легко связать с дробями и десятичными числами: 75% означает 75 из 100, то есть 3/4 или 0,75. Это одна и та же величина в разных формах.
</a:t>
            </a:r>
            <a:endParaRPr lang="en-US" sz="738" dirty="0"/>
          </a:p>
        </p:txBody>
      </p:sp>
      <p:sp>
        <p:nvSpPr>
          <p:cNvPr id="16" name="Text 4"/>
          <p:cNvSpPr txBox="1"/>
          <p:nvPr/>
        </p:nvSpPr>
        <p:spPr>
          <a:xfrm>
            <a:off x="1110909" y="2950922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Целые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целое число тоже рационально: например, 5 = 5/1, а −3 = −3/1. Поэтому целые числа входят в широкий набор рациональных чисел.
</a:t>
            </a:r>
            <a:endParaRPr lang="en-US" sz="738" dirty="0"/>
          </a:p>
        </p:txBody>
      </p:sp>
      <p:sp>
        <p:nvSpPr>
          <p:cNvPr id="17" name="Text 5"/>
          <p:cNvSpPr txBox="1"/>
          <p:nvPr/>
        </p:nvSpPr>
        <p:spPr>
          <a:xfrm>
            <a:off x="1110909" y="3783797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записи одного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число может быть записано по-разному: 0,75, 3/4 и 75% обозначают одну часть целого, но используются в разных задачах.
</a:t>
            </a:r>
            <a:endParaRPr lang="en-US" sz="7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Повторение: где встречаются рациональные числа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и том же сюжете могут встречаться и положительные, и отрицательные числа, а также дробные записи, поэтому важно уверенно читать разные формы записи.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числа нужны во всех основных видах учебных и жизненных задач. Чем лучше ученик понимает их смысл, тем увереннее выполняет вычисления и сравнения.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темы «Рациональные числа».
</a:t>
            </a:r>
            <a:endParaRPr lang="en-US" sz="7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числа: полезный инструмент для вычислений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числа объединяют целые, дробные и десятичные записи и помогают описывать реальные ситуации точно и удобно. Владение правилами работы с ними делает вычисления понятнее и надёжнее.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2026-05-24T16:29:23Z</dcterms:created>
  <dcterms:modified xsi:type="dcterms:W3CDTF">2026-05-24T16:29:23Z</dcterms:modified>
</cp:coreProperties>
</file>