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записи алгебраических зависимостей для формул и задач.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Одночлены: что это и зачем их изучают в 7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школьной математике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помогают записывать величины короче и точнее: в алгебре, геометрии и текстовых задачах. Они показывают, как меняются размеры, стоимость, площадь или объём, не перегружая запись лишними словами.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одночлена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числа, переменных и их степеней с натуральными показателями. В записи нет сложения или вычитания с другими слагаемыми, только умножение.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 7x^3, -4ab, 12 и 5m^2n. В этих примерах видно, что одночлен может содержать одну переменную, несколько переменных или только число.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сумма или разность нескольких частей, это уже не одночлен. Например, x + 3 или 2a — b состоят из нескольких слагаемых.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частей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 одночлене показывает, во сколько раз берётся буквенная часть, а буквы обозначают переменные. Поэтому каждая часть записи помогает понять смысл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одночлене выделяются числовая и буквенная части, а также его степень.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одночлена всегда можно выделить коэффициент, а степень определяется по показателям буквенной части; у числа буквенная часть отсутствует.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одночлен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определения одночлена из школьного курса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буквенная часть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число, стоящее перед буквенной частью. Например, в записи 6x^2 коэффициент равен 6 и показывает числовой множитель.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 переменными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состоит из переменных и их степеней. В одночлене x^2 именно эта часть содержит информацию о том, какие буквы участвуют в 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не написано явно, его считают равным 1 или -1. Поэтому x^2 читается как 1x^2, а -y — как -1y.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находят, складывая показатели всех переменных, входящих в его состав. Это удобно, когда в записи несколько букв с разными степенями.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двумя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4x^2y^3 степень равна 5, потому что 2 и 3 нужно сложить. Такая запись показывает общее число повторений переменных в умножении.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одночлена -7a степень равна 1, потому что переменная a записана с неявной степенью 1. Если буква одна, показатель часто не пишут отдельно.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9 степень равна 0. Это означает, что в записи нет переменных, а значит, нет и степеней, которые нужно суммировать.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больше раз переменная входит в произведение. На таких примерах легко увидеть связь между записью и её смыслом.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одночленов для 7 класса; данные условные, построены по образцам из задания.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степени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степени означает более длинную цепочку повторяющегося умножения одной и той же переменной.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одночлена к стандартному виду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записи в удобную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одночлена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сначала пишут коэффициент, затем буквенную часть. Такой порядок делает запись понятной и помогает быстро сравнивать одночлены между собой.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в стандартной записи объединяют, а их показатели складывают. Поэтому выражение 3·x·x^2·y удобно записать как 3x^3y.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облегчает проверку равенства, выполнение преобразований и поиск подобных одночленов. Если записи упорядочены, ошибки замечать гораздо проще.
</a:t>
            </a:r>
            <a:endParaRPr lang="en-US" sz="14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одночлены с одинаковой буквенной частью. У них могут отличаться только коэффициенты, а переменные и их степени должны совпадать полностью.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3x^2y и -5x^2y — подобные одночлены, как и 4a и -7a. Их можно складывать или вычитать, меняя только числовую часть.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подобны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4a и 4a^2 не являются подобными, потому что у второй записи степень переменной отличается. Даже одна лишняя степень меняет вид выражения.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определении подобия важно смотреть не на число, а на буквенную часть. Именно она показывает, можно ли объединить одночлены в одно выражение.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одночленах буквенная часть сохраняется, поэтому меняется только число перед ней. Это ускоряет вычисления и делает ответ компактным.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сложения и вычитания подобных одночленов; учебный пример.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подобных одночленов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буквенная часть совпадает, достаточно сложить или вычесть коэффициенты. Именно это определяет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одночленов в школьной алгебре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одночленов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Делим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частное числовых множителей. Например, в выражении 12x^5: 3x^2 коэффициенты 12 и 3 дают 4.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Вычитаем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 одинаковых букв вычитают показатели степеней. В примере x^5: x^2 получается x^3, поэтому ответ записывают как 4x^3.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возможно только тогда, когда у делителя показатели не больше, чем у делимого. Иначе возникает дробное выражение, а не одночлен.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 и их свойства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как коэффициент, степень и стандартная запись меняются у разных одночленов.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могут быть числом или содержать несколько переменных, но их свойства определяются одинаковыми правилами записи.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определениям коэффициента, степени и стандартного вида одночлена.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геометрии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его площадь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x, его площадь выражается одночленом x^2. На рисунке легко увидеть, что две равные стороны превращаются в произведение x · x, а формула становится короткой и удобной для расчёта.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объём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x объём записывают как x^3. Это значит, что одна и та же величина умножается на себя три раза. Картинка с кубом делает эту идею особенно наглядной.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 двумя измерениями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со сторонами a и b площадь равна ab. Такая запись показывает, что нужно перемножить две разные величины. На иллюстрации формула помогает связать геометрию с алгеброй без лишних слов.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одинаковые буквенные части сгруппированы вместе, а различие видно только в знаке и числовом множителе.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работы с положительными и отрицательными одночленами; учебные примеры.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коэффициент в одночленах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меняет значение одночлена, но не его буквенную часть. Поэтому при вычислениях важно следить именно за знаком.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3534" y="1205475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одночленами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неподобные одночлены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объединять выражения с разной буквенной частью. Например, 2a и 3a^2 не превращаются в 5a^2, потому что это разные одночлены.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умножают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показатели складывают, а не умножают. Поэтому x^2 · x^3 равно x^5, а не x^6. Это частая ошибка при быстром счёте.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одночленом влияет на весь результат. Если его пропустить, можно получить неверный ответ даже при правильных степенях и коэффициентах.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приводят к стандартному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стандартной записи трудно сравнивать одночлены и находить подобные. Сначала упорядочивают буквы и собирают степени, а потом проверяют коэффициент.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одночлен в записи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записи на соответствие определению одночлена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одночленов важна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учат читать запись с буквами и числами без лишних слов. Это помогает понимать формулы, аккуратно переводить текст задачи в математическую запись и не терять смысл величин.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одночлены удобно описывать площадь и объём фигур. На их примере видно, как алгебра помогает считать реальные размеры квадрата, прямоугольника и куба.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одночленов легче переходить к многочленам, уравнениям и преобразованиям выражений. Ученики быстрее замечают похожие части записи и действуют по правилам.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внимательность к коэффициенту, степени и знаку. Эти навыки нужны не только в алгебре, но и при решении практических задач с формулами.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помогает записывать зависимость точно и кратко. Если помнить про коэффициент, степень и стандартный вид, проще складывать, умножать, делить и решать задачи без ошибок.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Одночлены: коротко о главном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2026-05-29T21:45:54Z</dcterms:created>
  <dcterms:modified xsi:type="dcterms:W3CDTF">2026-05-29T21:45:54Z</dcterms:modified>
</cp:coreProperties>
</file>