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Cвертывание крови и группы крови: ключевые вопросы урока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свертывания и группы крови важны для здоровья и медицины?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и её свойства так важны для жизни и медицины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кислород и питательные вещества, защищает организм. Знание о свертывании и группах крови необходимо для безопасных операций, переливаний и спасения жизни. История знает случаи ошибок до открытия групп крови.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— это процесс, который останавливает кровотечение при повреждении сосудов, обеспечивая защиту организма от потери крови.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здорового человека свертывание занимает 3–6 минут; это быстрое и точное взаимодействие многих компонентов крови.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свертывание нарушается, это может вызвать опасное кровотечение или образование тромбов, угрожающих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свертывание крови и зачем оно нужно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и роль тромбоцитов в свертывании
</a:t>
            </a:r>
            <a:endParaRPr lang="en-US" sz="2185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— 60% объёма, и форменных элементов — 40%, включающих эритроциты, лейкоциты и тромбоциты. Все они важны для разных функций организма.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тромбоцитов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маленькие клетки, участвующие в свертывании. Их нормальное количество у подростков — от 150 до 400 тысяч на микролитр. Они образуют пробку, закрывающую ранки.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гемостаза — как останавливается кровотечение
</a:t>
            </a:r>
            <a:endParaRPr lang="en-US" sz="241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работа сосудов и клеток крови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свертывания — главные белки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идентифицировано 13 факторов свертывания крови, каждый играет свою роль в цепочке остановки кровотечения.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Протромбин (фактор II) преобразуется в тромбин (IIa), который активирует следующий шаг в процессе свертывания.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Тромбин превращает фибриноген (I) в фибрин — белок, формирующий прочную сеть для остановки крови.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 необходим для синтеза некоторых факторов свертывания; его недостаток ведёт к проблемам с кровоостанавливающей 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сосуда тромбоциты выделяют серотонин, вызывающий сужение сосуда. Одновременно выделяется тромбопластин, запускающий важные химические реакции свертывания.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тромбоцитов в реакции организма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фибриновой сети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Тромбин превращает растворимый фибриноген в нерастворимый фибрин. Получается волокнистая сеть, в которой задерживаются клетки крови, формируя прочный сгусток.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кровяной сгусток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Увеличенное время свертывания указывает на возможные нарушения. Короткое время повышает риск тромбоза и осложнений.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свертывания крови: нормы и отклонения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нормального времени свертывания важно для баланса между кровоостанавливающей и противотромботической защитой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витамина K препятствует синтезу факторов свертывания, вызывая склонность к кровотечениям.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антикоагулянтов, лекарств для разжижения крови, влияет на скорость свертывания и предотвращает тромбы.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болезни, такие как гемофилия и болезнь фон Виллебранда, связаны с дефицитом или нарушением факторов свертывания.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нарушения свертывания крови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 выделяет четыре основные группы: I (О), II (А), III (В) и IV (АВ).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человека по системе ABO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определяются типом антигенов на поверхности эритроцитов — А, В или их отсутствием.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группы крови происходит от родителей и остаётся неизменным на протяжении всей жизни человека.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группы крови важно для безопасности переливаний и предотвращения иммунных реакций.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A и B — это специальные белки на поверхности эритроцитов, которые определяют группу крови. Они как «флаги», по которым иммунная система узнаёт свою кровь и чужую, влияя на совместимость при переливании.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антигены A и B?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плазме есть антитела: α (против антигена A) и β (против антигена B). Они защищают организм от чужеродных клеток, вызывая агглютинацию, если попадает несовместимая кровь.
</a:t>
            </a:r>
            <a:endParaRPr lang="en-US" sz="110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антител α и β в плазме крови
</a:t>
            </a:r>
            <a:endParaRPr lang="en-US" sz="120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с группой O нет антигенов на эритроцитах, но есть оба антитела — α и β, что делает их донорством для многих. У группы AB оба антигена присутствуют, зато антител нет, что позволяет им принимать кровь любой группы.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людей с группами O и AB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и антитела в системе ABO: как работает совместимость крови
</a:t>
            </a:r>
            <a:endParaRPr lang="en-US" sz="1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Резус-фактор: ключевой показатель в крови 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белок-антиген D, который может присутствовать (Rh+) или отсутствовать (Rh-) на поверхности эритроцитов. Этот показатель важен для правильного переливания крови.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около 85 % людей имеют резус-положительную кровь (Rh+), а примерно 15 % — резус-отрицательную (Rh-). Это соотношение важно учитывать в медицинских процедурах.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резус-фактор имеет для беременных и при переливании крови, поскольку несовместимость может вызвать серьёзные осложнения у плода и пациента.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групп крови и резус-фактора среди населения России
</a:t>
            </a:r>
            <a:endParaRPr lang="en-US" sz="189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Национального регистра доноров крови России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показывает частоту встречаемости групп крови по системе ABO и резус-фактора в России. Наибольшее распространение имеют резус-положительные группы I и II.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встречается I и II группа с резус-положительным фактором; IV группа с Rh- самая редкая.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несовместимости групп крови возникает агглютинация — склеивание эритроцитов, что может привести к серьёзному осложнению и даже смерти пациента.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пациента атакует чужеродные эритроциты, вызывая их разрушение и нарушение работы организма, особенно опасно при переливании несоответствующей группы.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человеку с группой A категорически запрещено переливание группы B, чтобы избежать опасных реакций и обеспечить безопасность процедуры.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совместимости крови при переливании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донор — человек с группой крови I (O) и резус-отрицательным фактором, чья кровь можно переливать практически всем другим группам без риска агглютинации.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реципиент — обладатель IV (AB) группы с резус-положительным фактором, способный принимать кровь любой группы благодаря отсутствию антител в плазме.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современные протоколы переливания учитывают всё больше деталей, поэтому понятия универсальности применяются с осторожностью и всегда проверяются индивидуально.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донор и реципиент: понятия и особенности
</a:t>
            </a:r>
            <a:endParaRPr lang="en-US" sz="18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наследуются по законам Менделя через гены от родителей. Каждый родитель передаёт один из своих аллелей колонии ABO, что определяет группу ребёнка.
</a:t>
            </a:r>
            <a:endParaRPr lang="en-US" sz="119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группы крови
</a:t>
            </a:r>
            <a:endParaRPr lang="en-US" sz="118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AO, BO, AA, AB, BB и OO формируют четыре основные группы крови. Например, родители с A и B могут иметь детей со всеми четырьмя группами.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генотипы и фенотипы
</a:t>
            </a:r>
            <a:endParaRPr lang="en-US" sz="1216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помогает наглядно вычислить вероятные группы крови ребёнка, учитывая варианты генов родителей и их комбинации при наследовании.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решётки Пеннета
</a:t>
            </a:r>
            <a:endParaRPr lang="en-US" sz="128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групп крови: генетика для понимания
</a:t>
            </a:r>
            <a:endParaRPr lang="en-US" sz="17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лабораторного определения группы крови
</a:t>
            </a:r>
            <a:endParaRPr lang="en-US" sz="219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анализа крови в лаборатории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свертываемости крови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заболевание с дефицитом факторов свертывания, частым нарушением является отсутствие VIII фактора, приводящее к длительным кровотечениям.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фон Виллебранда вызывается недостаточностью особого белка, отвечающего за сцепление тромбоцитов, что приводит к нарушению образования тромба.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 — избыточное образование кровяных сгустков внутри сосудов, что может привести к опасным осложнениям, таким как инфаркт или инсульт.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 стимулирует синтез факторов свертывания, тромбин и фибриноген используются для быстрого формирования сгустка при кровотечениях. Их применяют при недостаточности свертывания.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Кровоостанавливающие средства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Антикоагулянты и их роль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Гепарин и варфарин — лекарства, замедляющие свертывание для предотвращения тромбозов. Эти препараты назначаются строго врачом с учётом показаний и противопоказаний.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Препараты для коррекции свертывания крови: терапия и предупреждение
</a:t>
            </a:r>
            <a:endParaRPr lang="en-US" sz="17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знаний о крови и свертываемости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групп крови и процессов свертывания критически важно для безопасности медицинских процедур, эффективного лечения и своевременной помощи при травмах и кровотечениях.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2026-05-09T14:10:46Z</dcterms:created>
  <dcterms:modified xsi:type="dcterms:W3CDTF">2026-05-09T14:10:46Z</dcterms:modified>
</cp:coreProperties>
</file>