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общие и конкретные названия без ошибок.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точно писать имена, названия и подписи. Одно неверное написание может исказить смысл, поэтому важно уверенно различать заглавную и строчную букву в повседневных текстах.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5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нарицательные имена существительные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обозначать род, группу или общее понятие, не выделяя один-единственный предмет среди других.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называют предметы как представителей общего класса: ученик, книга, город, дерево. Одно слово подходит многим похожим объектам.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нарицательные имена пишутся со строчной буквы, потому что они называют не уникальный объект, а общее название.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конкретный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выделяют один определённый предмет среди других. Они называют его точно и без двусмысленности.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собственным именам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имена людей, клички животных, географические названия, а также названия книг, газет, журналов и праздников. Такие слова пишутся с заглавной буквы.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собственные имена существительные
</a:t>
            </a:r>
            <a:endParaRPr lang="en-US" sz="39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«Собственные и нарицательные имена существительные»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собственных и нарицательных имён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значение и написание двух групп имён существительных.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определяется одновременно смыслом слова и его написанием: конкретное имя выделяется заглавной буквой.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помогает сразу узнать собственное имя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языка: собственные имена пишутся с заглавной буквы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собственных имён решающим признаком является написание с заглавной буквы: оно показывает, что речь идёт об одном конкретном объекте.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определить: собственное или нарицательное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значении слова и его написании в контексте.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людей, фамилии и отчества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имя человека состоит из нескольких слов, и каждое из них пишется с заглавной буквы: Ольга Сергеевна Иванова, Иван Петрович Соколов. Это помогает точно назвать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нужны в классном журнале, на обложке тетради, в списках учеников и в документах. Ошибка в одной букве делает запись неточной и неаккуратной.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как собственные имена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и городов обозначают единственный объект на карте: Россия, Самара. Поэтому они пишутся с заглавной буквы и легко узнаются в тексте.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города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рек, озёр, морей и гор тоже относятся к собственным именам: Нева, Ладога, Кавказ. Они называют конкретное место и требуют точного написания.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моря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названиях каждое значимое слово пишется с заглавной буквы: улица Ленина, Красное море, площадь Победы. Это правило важно для карт и адресов.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площади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условное распределение примеров для наглядности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собственные имена встречаются чаще всего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собственные имена встречаются в самых разных текстах: от уроков и дневника до карт, книг и поздравлений.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имена людей и географические названия; именно они чаще всего требуют уверенного выбора заглавной буквы.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 и названия отдельных предметов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слово пишется с заглавной буквы, даже если оно внешне похоже на обычное нарицательное название.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Кличка животного — это собственное имя, потому что оно называет только одного питомца и выделяет его среди других: Барсик, Рекс, Белка, Черныш.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Собственными могут быть и названия отдельных предметов, если речь идёт об одном конкретном объекте: Земля, «Восток», «Сапсан», «Аврора».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собственное имя берётся в кавычки, особенно если это название корабля, поезда, космического объекта или другого уникального предмета.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написания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слова, которые могут по-разному писаться в зависимости от роли в предложении и типа имени.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родства чаще остаются нарицательными, а названия изданий и книг оформляются как собственные имена, обычно с кавычками.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языка: собственные и нарицательные имена существительные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показывают, что написание зависит от значения слова в тексте.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темы: орёл — Орёл, роза — Роза, шарик — Шарик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менять статус: быть общим названием или собственным именем. Поэтому важно не угадывать по форме, а определять, что именно оно называет.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примеры из темы урока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из двух групп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сопоставлены слова общего значения и конкретные собственные имена. Это помогает быстро увидеть, как работает правило в реальных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слова называют класс предметов, а собственные — один объект. Наглядное сравнение облегчает запоминание орфографического признака.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книг, газет и журналов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оформление помогает не спутать название с обычным словом. На уроках чтения и русского языка это особенно важно при записи списков книг и источников.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произведений и изданий относятся к собственным именам. Поэтому в них сохраняется заглавная буква, а часто используется и кавычки: «Маленький принц», «Известия».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имени или слова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правильную букву и оформление в школьной работе.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написания собственных имён в русском языке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варианты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заметить, где нужно писать заглавную букву и когда требуется оформление названия как собственного имени.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 со звучанием слова, а с тем, что ученик не определил его значение и тип имени.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 русского языка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выбирать заглавную или строчную букву и правильно оформлять собственные имена в текстах, списках и подписях.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слова расширяют запас названий предметов, признаков и действий, поэтому речь становится более богатой и точной.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имена людей, мест и предметов делают высказывание яснее и помогают избегать неточностей в устной и письменной речи.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правила помогает аккуратно оформлять адреса, сообщения, сочинения и школьные работы без лишних орфографических ошибок.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темы на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можно подчеркнуть собственные имена в предложениях и объяснить, почему в словах Костя, Байкал, Мурка и Новосибирск нужна заглавная буква.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полезное упражнение — распределить слова по двум группам: школа, река, котёнок относятся к общим названиям, а остальное — к собственным именам.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 различаются смыслом и написанием. Если слово называет один конкретный объект, пишем его с заглавной буквы; если обозначает общий предмет, обычно используем строчную.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2026-05-22T22:57:49Z</dcterms:created>
  <dcterms:modified xsi:type="dcterms:W3CDTF">2026-05-22T22:57:49Z</dcterms:modified>
</cp:coreProperties>
</file>