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Западной Европы и начало Ренессанса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веры и сословий — к интересу к человеку: как менялась европейская культура.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 условия культурного развития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в Западной Европе обычно датируют V–XV веками, а начало Ренессанса — XIV–XV, прежде всего Италией. Центры культуры смещались от монастырей к соборам, университетам и городам; росли торговля, ремесло и контакты с античным наследием.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культурных центров в Западной Европе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экономических и социальных условий усилило роль городов: заказ искусства и образование постепенно стали частью городской повседневности.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закономерный переход влияния от церковных институций к городскому обществу, что подготовило почву для Возрождения.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историографическим описаниям культурных центров (без единого «единственного» массива чисел); относительные уровни — качественные.
</a:t>
            </a:r>
            <a:endParaRPr lang="en-US" sz="6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 основа средневековой культуры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задавала систему ценностей: объясняла, что считать добром и грехом, как устроен праздникный календарь и что означает спасение.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оставалась языком богослужения, учености и международного общения, поэтому образованные люди по всей Европе понимали друг друга без перевода.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преимущественно служило религиозным задачам: храмовая архитектура, витражи, фрески, жития святых и богословские трактаты учили и убеждали.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епископские кафедры выполняли не только духовную, но и образовательную функцию, поддерживая знания через чтение и преподавание.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434510"/>
            <a:ext cx="3563700" cy="2274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культуры Средневековья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признаков и их проявлений в основных сферах культуры.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складывалась как целостная система, где вера, иерархия и представление о мире как о божественном порядке связывали разные области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курсам истории культуры Средних веков (обобщающая характеристика признаков).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и готический стиль в архитектуре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стиль: тяжесть и крепость (XI–XII века)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выглядели массивно: толстые стены, узкие окна и полукруглые арки создавали ощущение «крепости». Внешний облик часто подчеркивал устойчивость и силу.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Готика: высота, свет и инженерия (XII–XV века)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изменила архитектурную логику: появились стрельчатые арки, нервюрные своды и аркбутаны. За счет этого соборы стали выше и светлее, а большие витражные окна наполнили интерьер цветом.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Монастыри, книги и образование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и размножали тексты: в скрипториях рукописи переписывали, а книги часто украшали иллюминациями. Поэтому книга оставалась редкой и дорогой ценностью.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XII–XIII веках возникли университеты Болоньи, Парижа и Оксфорда, где изучали богословие, право, медицину и философию. Учёба стала более системной и «публичной».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стремилась согласовать веру и разум, а латинский язык помогал образованным людям поддерживать единое интеллектуальное пространство в Западной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Ренессанс в Италии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следствия: от экономического роста к гуманистическому взгляду и новому типу мастера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как новая интеллектуальная установка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XIV–XV веков изучали античные языки, историю, риторику и моральную философию. Они учились «читать мир» через тексты и аргументы, а не только через предписания.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считается одним из первых гуманистов, а Боккаччо развивал интерес к личности, человеческим чувствам и повседневной жизни. В центре оказывался живой человек с опытом и характером.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не отвергал христианство, но смещал акцент: важнее становились активная достойная жизнь и ответственность в мире, а не ожидание загробного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как центры Ренессанса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городах-республиках конкуренция элит заставляла финансировать искусство и образование: престиж становился частью политики.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Разнонаправленные источники силы — банки, торговля, папские заказы и придворная власть — помогли раннему Ренессансу быстрее распространиться по Италии.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описаниям роли городов Флоренции, Венеции, Рима и Милана в раннем Ренессансе; значения долей — качественные, без единой статистики.
</a:t>
            </a:r>
            <a:endParaRPr lang="en-US" sz="6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раннего Ренессанса: объем, пространство и «живые» лица
</a:t>
            </a:r>
            <a:endParaRPr lang="en-US" sz="246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Джотто: эмоции и телесность в пределах религиозного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Джотто святые и обычные люди начинают выглядеть ближе к зрителю: жесты становятся выразительнее, а лица — эмоционально убедительнее. Даже когда сюжет остается христианским, тело и настроение трактуются не условно, а как часть реального человеческого переживания. Это помогает фреске «оживать» на стене.
</a:t>
            </a:r>
            <a:endParaRPr lang="en-US" sz="72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Масаччо и линейная перспектива: глубина вместо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Масаччо продвигает идею, что пространство можно строить по правилам. Линейная перспектива делает сцену организованной: фигуры стоят «в глубине», а не просто на фоне. В результате композиция приобретает устойчивость, а зритель ощущает масштаб и расстояние между персонажами.
</a:t>
            </a:r>
            <a:endParaRPr lang="en-US" sz="775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Боттичелли: индивидуальность человека в новом художественном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Боттичелли реалистичность проявляется прежде всего в человеке: в его образе, взгляде и характере. Фигуры становятся более конкретными, а контуры и пропорции поддерживают ощущение индивидуальности. При этом религиозные мотивы продолжают быть значимыми, но трактуются через земную красоту и чувства.
</a:t>
            </a:r>
            <a:endParaRPr lang="en-US" sz="71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7936"/>
            <a:ext cx="3408600" cy="13784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Ренессанс: как меняется «центр внимания»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Ренессанс не отменил средневековую традицию целиком, а переосмыслил её: усилил интерес к личности, наблюдаемому миру и правдоподобному изображению.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— не «разрыв», а изменение смысла: традиционная религиозность сохраняется, но изображение и обучение начинают смещать фокус к личности и наблюдаемому миру.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перехода от средневековой культуры к Ренессансу (учебно-историческая синтеза).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национальных языках: почему это стало культурным событием
</a:t>
            </a:r>
            <a:endParaRPr lang="en-US" sz="2685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текст как культурная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создал «Божественную комедию» на итальянском, сделав разговорный язык инструментом большого искусства. Так литература легче доходила до горожан и образованных читателей вне узкого круга ученых.
</a:t>
            </a:r>
            <a:endParaRPr lang="en-US" sz="804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городской аудитории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произведения выходят на национальных языках, аудитория расширяется: тексты становятся понятнее тем, кто не владеет латынью. Это повышает роль литературы в общественной жизни и вкусах городского общества.
</a:t>
            </a:r>
            <a:endParaRPr lang="en-US" sz="826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 язык рассказа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Чосер написал «Кентерберийские рассказы» на английском, превратив язык повседневности в средство художественного исследования характеров. За счет этого читатель узнавал в персонажах собственные заботы и привычки.
</a:t>
            </a:r>
            <a:endParaRPr lang="en-US" sz="806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темы: любовь, мораль,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растет интерес к чувствам, нравственному выбору и человеческому характеру. В центре оказываются любовь, моральные дилеммы и повседневные ситуации, а не только отвлеченные религиозные формулы.
</a:t>
            </a:r>
            <a:endParaRPr lang="en-US" sz="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готики к Ренессансу: памятники как «вехи» перехода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можно увидеть, как вертикальная устремленность готики постепенно уступает место ренессансной гармонии пропорций и более «земному» вниманию к человеку.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примеров связывает духовную высоту готики с ренессансным интересом к телу, мере и согласованности формы: изменение не мгновенное, а накапливающееся.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сведения по истории искусства; даты этапов (XIII–XV века) как ключевые периоды обновления.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практические знания: от городов к новым технологиям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века: рост городов и прикладного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ремесла и торговли усилило запрос на практические знания: измерения, навигационные навыки, медицинские наблюдения, счет. Городская среда поддерживала обучение тому, что нужно «здесь и сейчас».
</a:t>
            </a:r>
            <a:endParaRPr lang="en-US" sz="832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века: перевод античных и арабских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греческих и арабских работ пополняли европейские библиотеки и круг чтения. Это расширяло представления о науке и одновременно ускоряло знакомство с античным наследием.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1440-х: книгопечатание в Майнце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перелом наступил, когда печать стала систематическим способом тиражирования знаний. Около 1440-х годов в Майнце печатное дело начал Иоганн Гутенберг, что резко повысило доступность текстов.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век: ускорение распространения идей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 помогала быстрее распространять учебные материалы, религиозные сочинения и труды гуманистов. Темп культурных изменений возрастал, потому что знания легче становились воспроизводимыми.
</a:t>
            </a:r>
            <a:endParaRPr lang="en-US" sz="8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XV веке культурные изменения ускорились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причин: от кризисов позднего Средневековья к усилению городов, образованию, книге и росту интереса к античности и земной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Ренессанса: художник, мыслитель, меценат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Винчи, Микеланджело и Рафаэль показывают новую модель мастера: художник выступает автором и исследователем. Он соединяет наблюдение природы с интересом к анатомии, перспективе и точным пропорциям, а значит — к знанию как инструменту творчества.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Лоренцо Медичи и другие покровители создавали условия, при которых искусство становилось частью городского престижа и политики. Заказы на дворцы, фрески, скульптуры и книги поддерживали идею ценности образованности, красоты и практического умения.
</a:t>
            </a:r>
            <a:endParaRPr lang="en-US" sz="10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93501"/>
            <a:ext cx="3563700" cy="15564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Возрождение и итальянская традиция: что отличает два центра
</a:t>
            </a:r>
            <a:endParaRPr lang="en-US" sz="2584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 разных регионах проявлялись общие ренессансные идеи — прежде всего гуманизм и интерес к личности — но в искусстве использовались разные акценты и приемы.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общих гуманистических установках Италия чаще стремилась к гармонии и идеалу, а Север делал ставку на точность деталей, смысл через предметы и более пристальное внимание к быту.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различиям школ Возрождения (Италия и Нидерланды) в рамках учебно-исторического курса.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Средневековья в новой эпохе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не уничтожил Средневековье, а переработал его достижения. Университеты, латинская ученость, христианские сюжеты и архитектурно-ремесленные навыки сохранились, но получили новое, более «человеческое» прочтение.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мастера и мыслители опирались на опыт, накопленный в средневековой образованности. Даже критикуя старые рамки, они пользовались теми же навыками чтения, обучения и ремесленной практики — то есть обновление шло через преемственность.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вырастала постепенно: культурные привычки менялись шаг за шагом. В результате усилились внимание к человеку, интерес к земной жизни и творческая свобода при сохранении глубокой религиозной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перехода к Ренессансу
</a:t>
            </a:r>
            <a:pPr algn="ctr" indent="0" marL="0">
              <a:lnSpc>
                <a:spcPct val="90000"/>
              </a:lnSpc>
              <a:buNone/>
            </a:pPr>
            <a:r>
              <a:rPr lang="en-US" sz="3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Западной Европы дала опору для Ренессанса: образование, духовные сюжеты и художественные технологии. Переход к Новому времени шел постепенно — через усиление личности, искусства, науки и национальных языков.
</a:t>
            </a:r>
            <a:endParaRPr lang="en-US" sz="36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2026-05-12T23:09:49Z</dcterms:created>
  <dcterms:modified xsi:type="dcterms:W3CDTF">2026-05-12T23:09:49Z</dcterms:modified>
</cp:coreProperties>
</file>