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Споровики: основные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строение, цикл жизни и влияние споровиков на природу и человека.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развитие микроскопии позволило открыть споровиков как одноклеточных паразитов. Учёные Шлейден и Шванн внесли большой вклад в их изучение, что важно для медицины и сельского хозяйства.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исследования споровиков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Споровики — это одноклеточные эукариоты, не имеющие органов для активного движения, что отличает их от многих других протистов.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паразитируют на животных и человеке, существуя внутри клеток хозяев и принося вред организму.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покрыто защитной оболочкой и содержит специальные структуры для проникновения в клетки и закрепления внутри хозяина.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класса Споровики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клетки споровика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 цитоплазма в центре жизни споровика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обеспечивает управление клеткой, а цитоплазма содержит органоиды, необходимые для жизнедеятельности и продвижения паразита в организме хозяина.
</a:t>
            </a:r>
            <a:endParaRPr lang="en-US" sz="990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Апикальный комплекс — «инструмент» проникновения
</a:t>
            </a:r>
            <a:pPr algn="l" indent="0" marL="0">
              <a:lnSpc>
                <a:spcPct val="100000"/>
              </a:lnSpc>
              <a:buNone/>
            </a:pPr>
            <a:r>
              <a:rPr lang="en-US" sz="37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Специальный набор органелл позволяет споровику внедряться в клетки хозяина, составляя важный этап в цикле паразитирования и образовании спор.
</a:t>
            </a:r>
            <a:endParaRPr lang="en-US" sz="1049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Оболочка — защита и выживание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41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многослойная оболочка предохраняет паразита от агрессивных внешних условий, поддерживая жизнеспособность в окружающей среде и внутри хозяина.
</a:t>
            </a:r>
            <a:endParaRPr lang="en-US" sz="11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Кокцидии, например, рода Eimeria, паразитируют в кишечнике животных, вызывая серьёзные заболевания и ущерб сельскому хозяйству.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Грегарины обитают в кишечнике беспозвоночных, влияя на их активность и развитие, играя роль в экологии насекомых.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Малярийные плазмодии рода Plasmodium вызывают малярию у человека, проходя сложный жизненный цикл с участием комаров-переносчиков.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класса Споровики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стадия — споруляция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спор происходит внутри клетки хозяина, что обеспечивает распространение и выживание паразита.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и бесполое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проникают в клетки нового хозяина, где происходит деление и увеличение популяции паразитов.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этап — образование гамет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Проходит в организме промежуточного или основного хозяина, повышая генетическое разнообразие споровиков.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зиготы и споры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преобразуется в новые споры, завершая цикл и подготавливая паразита к заражению следующего хозяина.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споровиков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развития малярийного плазмодия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цикла Plasmodium между комаром и человеком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споровиков обладают прочной оболочкой, позволяющей им переживать неблагоприятные условия и сохранять жизнеспособность длительное время.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играют ключевую роль в переходе между хозяевами и этапах жизненного цикла, обеспечивая успешное паразитирование.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устойчивость обеспечивает возможность заражать большое число хозяев, поддерживая распространение паразитов в природе.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спор в жизненном цикле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распространения малярии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Заболевание особенно распространено в тропических регионах Африки и Азии. Там климат способствует размножению комаров — переносчиков паразита, что усиливает эпидемический риск.
</a:t>
            </a:r>
            <a:endParaRPr lang="en-US" sz="1381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и последствия инфекции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Малярия проявляется приступами высокой температуры, анемией, увеличением селезёнки и слабостью. Без лечения болезнь может привести к серьёзным осложнениям и смертельному исходу.
</a:t>
            </a:r>
            <a:endParaRPr lang="en-US" sz="1381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Малярийный плазмодий: распространение и вред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кокцидий на здоровье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Кокцидии повреждают слизистую кишечника птиц и млекопитающих, вызывая понос и снижение аппетита, что ухудшает общее состояние животных и снижает продуктивность.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 вспышек кокцидиоза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заражения ведут к убыткам в птицеводстве и животноводстве из-за падежа животных и затрат на лечение и профилактику, оказывая негативное влияние на фермерские хозяйства.
</a:t>
            </a:r>
            <a:endParaRPr lang="en-US" sz="1334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Кокцидии: угрозы для сельского хозяйства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Грегарины — одноклеточные паразиты, обитающие в кишечнике и полостях тела беспозвоночных, преимущественно насекомых, что позволяет им занимать узкую экологическую нишу в природе.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влияют на хозяина, снижая его активность и иногда замедляя развитие, что может сказываться на популяциях насекомых и балансах экосистем.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Грегарины играют важную роль в естественном регулировании численности насекомых, помогая контролировать их влияние на окружающую среду и сельское хозяйство.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грегарин и их значение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Малярия остаётся серьёзной проблемой в тропических регионах, особенно для детей до пяти лет, где заболевание вызывает максимальное количество смертей.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лидирует по числу случаев и смертности от малярии, что подчёркивает необходимость приоритетного внедрения профилактических и лечебных программ именно в этом регионе.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2023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Заболеваемость малярией по регионам мира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19808"/>
            <a:ext cx="3848986" cy="1375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количестве оболочек, размере и устойчивости спор у различных групп споровиков, что отражает их адаптации к среде и выживаемость.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Plasmodium обладают максимальной стойкостью, что обеспечивает их долгую сохранность и высокую эффективность заражения, тогда как Gregarina имеет менее защищённые споры.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по протистологии, 2022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строения спор у споровиков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споровиков происходит через употребление заражённой воды и пищи, что требует контроля санитарии и очистки водных ресурсов в населённых пунктах.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Укусы инфицированных насекомых, таких как комары, являются основным способом распространения малярии, поэтому важно применять меры защиты и истребления переносчиков.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 заражёнными животными или их экскрементами способствует распространению кокцидиоза, поэтому необходимы санитарные меры в сельском хозяйстве.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включает соблюдение личной гигиены, профилактическую вакцинацию против малярии и регулярную дезинфекцию помещений и территорий.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заражения и способы профилактики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лечения малярии чаще всего применяют препараты хлорохин и артемизинин, а также комбинированные терапии с доксициклином для повышения эффективности.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кокцидиозе у сельскохозяйственных животных используют кокцидиостатики, такие как ампролиум и сульфаниламиды, которые уменьшают симптомы и предотвращают гибель поголовья.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лекарственной устойчивости Plasmodium требует разработки новых медикаментов и комплексных подходов к терапии для преодоления резистентности.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заболеваний, вызванных споровиками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 беспозвоночных
</a:t>
            </a:r>
            <a:pPr algn="l" indent="0" marL="0">
              <a:lnSpc>
                <a:spcPct val="100000"/>
              </a:lnSpc>
              <a:buNone/>
            </a:pPr>
            <a:r>
              <a:rPr lang="en-US" sz="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Грегарины влияют на популяции насекомых, снижая их активность и способность к размножению, что помогает сохранять природный баланс и предотвращать перенаселение.
</a:t>
            </a:r>
            <a:endParaRPr lang="en-US" sz="987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Споровики в цепях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Паразитирование споровиков влияет на здоровье и поведение хозяев, что косвенно сказывается на хищниках и растительном мире через изменение динамики пищевых сетей.
</a:t>
            </a:r>
            <a:endParaRPr lang="en-US" sz="1177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кокцидиоза на птиц
</a:t>
            </a:r>
            <a:pPr algn="l" indent="0" marL="0">
              <a:lnSpc>
                <a:spcPct val="100000"/>
              </a:lnSpc>
              <a:buNone/>
            </a:pPr>
            <a:r>
              <a:rPr lang="en-US" sz="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вспышки кокцидиоза приводят к значительной смертности птиц в естественных и сельскохозяйственных экосистемах, изменяя пищевые цепи и структуру сообществ.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споровиков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Споровики эволюционно приобрели многослойные оболочки спор, обеспечивающие надёжную защиту от негативных внешних условий, таких как высыхание и агрессивные среды.
</a:t>
            </a:r>
            <a:endParaRPr lang="en-US" sz="1079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Апикальный комплекс — специализированный органоид, который развился для эффективного проникновения в клетки хозяина, обеспечивая успешное паразитирование и выживание.
</a:t>
            </a:r>
            <a:endParaRPr lang="en-US" sz="1079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степень специализации на конкретных видах хозяев повышает эффективность размножения и снижает конкуренцию с другими паразитами, что способствует эволюционному успеху.
</a:t>
            </a:r>
            <a:endParaRPr lang="en-US" sz="1079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позволяют споровикам успешно выдерживать смену хозяев и разнообразие условий, сохраняя при этом жизненные циклы и распространение.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адаптации споровиков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споровиков стимулирует создание новых эффективных противомалярийных и противококцидиозных препаратов, направленных на снижение риска лекарственной устойчивости.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Споровики служат модельными организмами для изучения клеточного иммунитета и механизмов паразитирования, что расширяет знания в области биомедицины.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иммуногенные свойства используются при разработке вакцин и тест-систем, что способствует улучшению диагностики и профилактики паразитических заболеваний.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споровиков в биотехнологии и медицине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споровиков на жизнь человека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ущерб от малярии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эпидемии малярии наносят серьёзный ущерб развитию стран с тропическим климатом, снижая производительность труда и увеличивая расходы на здравоохранение.
</a:t>
            </a:r>
            <a:endParaRPr lang="en-US" sz="1105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Птичий падёж из-за кокцидиоза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Кокцидиоз является основной причиной массовой гибели птиц на фермах, что вызывает большие финансовые потери и требует специализированных мер контроля и лечения.
</a:t>
            </a:r>
            <a:endParaRPr lang="en-US" sz="1122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Иммунитет против споровиков
</a:t>
            </a:r>
            <a:pPr algn="l" indent="0" marL="0">
              <a:lnSpc>
                <a:spcPct val="100000"/>
              </a:lnSpc>
              <a:buNone/>
            </a:pPr>
            <a:r>
              <a:rPr lang="en-US" sz="38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воздействие споровиков стимулирует формирование у человека и животных иммунной защиты, что способствует снижению тяжести болезней и устойчивости к повторным инфекциям.
</a:t>
            </a:r>
            <a:endParaRPr lang="en-US" sz="106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перспективы изучения и борьбы со споровиками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Споровики остаются важным объектом исследования в биологии и медицине. Усиление диагностики, разработка новых лекарств и образовательные программы обеспечат эффективное управление заболеваниями и защиту здоровья.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2026-05-08T20:27:03Z</dcterms:created>
  <dcterms:modified xsi:type="dcterms:W3CDTF">2026-05-08T20:27:03Z</dcterms:modified>
</cp:coreProperties>
</file>