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8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01600" y="2139500"/>
            <a:ext cx="51927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многочленов на множители способом группировки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1501600" y="3220059"/>
            <a:ext cx="50964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превращать сумму в произведение через удобные группы слагаемых.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249525" y="400375"/>
            <a:ext cx="24606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помогает упростить выражения, быстрее выполнять преобразования и готовиться к решению уравнений. С его помощью сумма может стать произведением, если увидеть в многочлене подходящие группы и общий множитель внутри них.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группировки: зачем он нужен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метода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многочлена объединяют так, чтобы в каждой группе можно было выделить общий множитель. Обычно удобнее сначала рассмотреть соседние члены и проверить, что у них есть общий множитель или похожая структура.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в группы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каждой группы общий множитель выносят за скобки. Внутри остаются суммы или разности, которые делают запись короче и удобнее. Этот шаг подготавливает выражение к следующему преобразованию.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Выносим общее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вынесения множителей в обеих частях появляется одна и та же скобка, её можно вынести ещё раз. Тогда длинная сумма превращается в произведение двух множителей, а запись становится компактной.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одинаковую скобку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разложения обычно выглядит как произведение двучлена и ещё одного выражения. Такая форма удобна для дальнейших вычислений, упрощения формул и проверки правильности преобразования через раскрытие скобок.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произведение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разложения по шагам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312875" y="201525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ax+ay+bx+by удобно сначала объединить первые два и последние два слагаемых. Так сразу видно, что в каждой паре есть общий множитель, который можно вынести за скобки.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312875" y="175264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группировка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2875" y="2904825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вынесения получаем a(x+y)+b(x+y). Теперь в обеих частях появилась одинаковая скобка (x+y). Это главный признак того, что преобразование можно продолжить и свести запись к произведению.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1312875" y="2642224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1312875" y="379440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Выносим повторяющуюся скобку за скобки и получаем (a+b) (x+y). Такой пример показывает, как из четырёх слагаемых получается короткое произведение, в котором смысл выражения остаётся тем же.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1312875" y="353179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ответ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разложения способом группировки
</a:t>
            </a:r>
            <a:endParaRPr lang="en-US" sz="2516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многочленов с несколькими слагаемыми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486575"/>
            <a:ext cx="368100" cy="32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6500" y="3167775"/>
            <a:ext cx="239250" cy="38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группы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общий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подбирают так, чтобы в каждой части можно было вынести общий множитель. Если он не находится сразу, удобно попробовать другое объединение слагаемых и сравнить результат.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объединяют попарно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многочленов из четырёх членов обычно сначала смотрят на пары соседних слагаемых. Такой способ помогает быстрее заметить одинаковую скобку и сделать следующий шаг без лишних преобразований.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порядок 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удобная скобка не появляется, слагаемые переставляют местами. В сумме порядок не влияет на значение выражения, зато может открыть более удачную группировку и сделать разложение возможным.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группировки чаще всего появляется произведение двух двучленов или двучлена и скобки. Это делает выражение заметно короче и удобнее для дальнейшей работы.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разложение почти всегда видно по повторяющейся скобке: именно она становится общим множителем и завершает преобразование.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типичным школьным примерам алгебры 7 класса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результаты чаще всего получаются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5" y="2477750"/>
            <a:ext cx="439587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выражение, удобная группировка и конечный результат разложения.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появляется одинаковая скобка, а затем она выносится за скобки как общий множитель.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«Разложение способом группировки»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разложения на множители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метод работает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 — распределительное свойство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раскрытие скобок даёт ab+ac из выражения a(b+c), то обратное преобразование тоже возможно. Поэтому сумму с общим множителем можно снова записать в виде произведения.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скобка как ключ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 группировки в двух частях появляется одна и та же скобка, её можно вынести. Именно так сумма превращается в более компактное произведение без потери смысла.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Обратимость действий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и раскрытие скобок — взаимно обратные операции. Это означает, что правильное преобразование не меняет значение многочлена, а только меняет его запись.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шага в одном 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каждой группе находят общий множитель, а затем замечают повторяющуюся скобку. В выражении 3x+3y+2x+2y это видно особенно хорошо: 3(x+y)+2(x+y) превращается в (3+2) (x+y). После этого остаётся короткий ответ 5(x+y).
</a:t>
            </a:r>
            <a:endParaRPr lang="en-US" sz="1029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блоки совпадают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два одинаковых блока, собранных из разных слагаемых. Пока они стоят отдельно, выражение выглядит длинным, но стоит вынести общую часть, и блоки объединяются в одно произведение. Такой приём помогает увидеть структуру многочлена и не запутаться в вычислениях.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 ученику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группировки учит не просто считать, а замечать связь между частями выражения. Если сразу искать общий множитель внутри каждой группы, решение становится понятнее и короче. Это особенно полезно в задачах, где нужно быстро преобразовать запись перед дальнейшими действиями.
</a:t>
            </a:r>
            <a:endParaRPr lang="en-US" sz="956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вынесением общего множителя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 примерах с вычитанием: там легко потерять знак, перепутать порядок слагаемых или остановиться после первого шага.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со знаками и выбором групп, поэтому полезно сразу проверять промежуточный результат раскрытием скобок.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анализ типичных ошибок при изучении способа группировки в 7 классе.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группировке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знаком минус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объединении слагаемых нельзя самовольно менять знаки. Каждый член переносится в группу в том виде, в каком он записан, иначе преобразование сразу становится неверным.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исходные знаки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вынесения множителя важно не потерять знак перед скобкой. Особенно это заметно в выражениях с минусом, где одна ошибка меняет весь итоговый ответ.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общей скобкой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x-y+2x-2y сначала удобно собрать одинаковые части, а затем вынести общий множитель. Такой пример помогает увидеть, что знак сохраняется на каждом шаге.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на простом примере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полезно раскрыть скобки ещё раз и сравнить результат с исходным многочленом. Это быстро показывает, допущена ли ошибка в знаках.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пропускайте проверку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2116818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правильный выбор групп помогает быстро получить одинаковую скобку, а неудачный — заставляет перестраивать выражение.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зависит не от самого многочлена, а от того, насколько удачно выбраны группы и появляется ли одинаковая скобка.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алгебре для 7 класса.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Удачные и неудачные варианты группировки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разложения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полученного результата через раскрытие скобок и сравнение с исходным многочленом.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4–6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диапазоне чаще всего можно быстро найти пары с общим множителем и превратить длинную сумму в более короткое произведение.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слагаемых — именно для таких многочленов метод особенно удобен.
</a:t>
            </a:r>
            <a:endParaRPr lang="en-US" sz="142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комментарий к теме «Разложение многочленов на множители способом группировки».
</a:t>
            </a:r>
            <a:endParaRPr lang="en-US" sz="666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уменьшает число видимых частей и показывает, как повторяющаяся скобка постепенно становится общим множителем.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иллюстрирует главный принцип метода: сначала выделяются одинаковые части, затем они объединяются в одно произведение.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2x+2y+3x+3y, учебная запись по теме группировки.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преобразование на одном примере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Математический смысл группировки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9150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записи многочлена могут выглядеть по-разному, но после преобразования их значение не меняется. Это показывает, что группировка перестраивает форму выражения, а не его смысл.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79150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величина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68495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встречаются одинаковые фрагменты, их можно собрать вместе и вынести общий множитель. Так становится заметно, какие части выражения повторяются.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68495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части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57847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помогает заметить внутреннее устройство многочлена: сначала отдельные слагаемые, затем пары, а потом общий множитель. Поэтому выражение легче читать и преобразовывать.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157847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видеть структуру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записи удобно держать в памяти как образцы для распознавания общего множителя и одинаковой скобки.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ключевой признак один: после преобразования должна появиться повторяющаяся скобка, которую можно вынести.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и примеры по теме группировки.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формул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учится видеть в многочлене удобные группы, выделять общий множитель и записывать выражение в виде произведения.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сложные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те же приёмы понадобятся при работе с многочленами повышенной сложности и при решении задач на преобразование выражений.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помогает уверенно раскрывать и собирать скобки, а также проверять, правильно ли преобразовано выражение.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более сложным темам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многочлена становится проще, когда видишь его структуру
</a:t>
            </a:r>
            <a:endParaRPr lang="en-US" sz="283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группировки учит разбивать многочлен на удобные части, находить общий множитель и получать компактное произведение. Это делает преобразования понятнее и помогает уверенно работать с алгебраическими выражениями.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2026-05-29T10:22:38Z</dcterms:created>
  <dcterms:modified xsi:type="dcterms:W3CDTF">2026-05-29T10:22:38Z</dcterms:modified>
</cp:coreProperties>
</file>