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3. Home sweet home: дом и английские слова о нём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комнаты, мебель и уютные слова на английском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дома важна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 помогает говорить о своей жизни на английском. Дети учат знакомые слова, описывают комнату, называют предметы и тренируют there is / there are, чтобы легко составлять короткие и понятные фразы про дом и уют.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Home: самые нужные английские слова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жильё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house, home, room, flat и apartment помогают назвать место, где живёт человек. Они нужны, чтобы говорить о своём доме, квартире и знакомых пространствах без лишней сложности.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Bedroom, kitchen, bathroom, living room и garden — это основные слова о частях дома. С их помощью ученик может быстро рассказать, где он спит, ест, отдыхает или проводит время.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Bed, desk, chair, table, sofa, armchair, wardrobe, shelf, mirror и TV описывают обстановку в комнате. Эти слова легко соединяются с картинкой и помогают строить простые предложения.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live, sleep, eat, sit, clean и tidy показывают, что люди делают дома каждый день. Они делают описание более живым и помогают говорить не только о вещах, но и о действиях.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cozy, big, small и nice помогают сказать, какой дом или комната. С их помощью даже короткое предложение звучит точнее, теплее и по-настоящему понятно для 4 класса.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в доме: bedroom, kitchen, bathroom, living room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 is for sleeping and resting. Здесь стоят кровать и шкаф, а ещё часто лежат книги или игрушки. Это тихое место, где удобно отдыхать после насыщенного дня.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 is for cooking and eating. В этой комнате можно увидеть table, chairs, cupboard and dishes. Ученикам легко запомнить её через привычные действия: готовить, есть и помогать дома.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 is for washing and brushing teeth. Здесь важны слова sink, mirror and towel. Это маленькая, но очень нужная комната, где каждый начинает и заканчивает день.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 is for relaxing, talking and watching TV. В ней часто стоят sofa, armchair and lamp. Это место, где семья собирается вместе и проводит спокойный вечер.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 в комнате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98400" y="133840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и стол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bed is for sleeping, and a desk is for studying. Эти предметы самые узнаваемые в комнате. С ними легко строить простые предложения о своём пространстве и режиме дня.
</a:t>
            </a:r>
            <a:endParaRPr lang="en-US" sz="888" dirty="0"/>
          </a:p>
        </p:txBody>
      </p:sp>
      <p:sp>
        <p:nvSpPr>
          <p:cNvPr id="12" name="Text 3"/>
          <p:cNvSpPr txBox="1"/>
          <p:nvPr/>
        </p:nvSpPr>
        <p:spPr>
          <a:xfrm>
            <a:off x="398400" y="200652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Стулья и столы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chair is for sitting, and a table is for eating, drawing or doing homework. Такие слова часто встречаются в описании кухни, комнаты и школьной работы дома.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398400" y="2674648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и полки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wardrobe, a shelf and a bookcase help keep clothes and books in order. Эти слова полезны, когда нужно сказать, где лежат вещи и как выглядит комната.
</a:t>
            </a:r>
            <a:endParaRPr lang="en-US" sz="888" dirty="0"/>
          </a:p>
        </p:txBody>
      </p:sp>
      <p:sp>
        <p:nvSpPr>
          <p:cNvPr id="14" name="Text 5"/>
          <p:cNvSpPr txBox="1"/>
          <p:nvPr/>
        </p:nvSpPr>
        <p:spPr>
          <a:xfrm>
            <a:off x="398400" y="3342782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lamp gives light, and a mirror shows our face. Эти предметы делают комнату удобнее и помогают добавить в описание детали, которые сразу создают яркую картинку.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398400" y="4010907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говорить: There is a bed in my room. There are two chairs near the table. Такие фразы простые, но уже очень похожи на настоящее описание комнаты.
</a:t>
            </a:r>
            <a:endParaRPr lang="en-US" sz="8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простое предложение о комнате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короткого описания комнаты с there is / there are и предлогами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81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5288" y="1512375"/>
            <a:ext cx="198450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места: где находится предмет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показывает, что предмет находится внутри чего-то: in the box, in the room, in the cupboard. Этот предлог помогает точно назвать место и легко связан с картинкой.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используется, когда предмет лежит или стоит на поверхности: on the table, on the desk, on the sofa. Для детей это один из самых понятных предлогов.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означает «под»: under the bed, under the table. Здесь удобно показывать игрушки, книги или мяч, потому что предлог сразу создаёт ясную картинку.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помогает сказать, что предмет находится рядом: next to the window, next to the door. Это полезно для описания комнаты без длинных объяснений.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behind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значит «между», а behind — «за». Эти слова делают описание точнее: the chair is between the desk and the bed, the cat is behind the sofa.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дом и моя комната: простое описание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44240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место: My room, Our house или My flat. Такое начало сразу задаёт тему и помогает не теряться, когда нужно сказать несколько простых предложений.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944586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удобно перечислить предметы: There is a bed, a desk and a shelf. Это короткий и понятный способ показать, что находится в комнате ученика.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09170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 она?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добавить признаки: My room is small, tidy, bright and cozy. Прилагательные делают описание живым и помогают показать, что комната нравится её хозяину.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73755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My favourite place is near the window. Такая фраза звучит очень по-детски и по-доброму, а ещё помогает потренировать предлоги места.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38335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мини-модель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room is small and warm. There is a bed, a desk and a shelf. It is tidy and bright. Такие предложения легко запомнить и рассказать вслух.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30725"/>
            <a:ext cx="215700" cy="215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4444" y="1277800"/>
            <a:ext cx="193987" cy="221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полезные действия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комнату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the room and tidy the room — полезные действия, которые дети могут легко представить. Они показывают, что порядок дома не появляется сам по себе, как по волшебству.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Заправить кровать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the bed is a simple but important job. Оно учит аккуратности и отлично подходит для утреннего распорядка, когда день только начинается.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за 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the flowers is a kind action for home. Дети быстро запоминают его через картинку с лейкой, цветами и вниманием к живым растениям.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 питомце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the pet, give water and care for animals are important daily actions. Эти фразы учат доброте и показывают, что дома нужны внимание и забота.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посуду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 the dishes is a useful phrase for home routines. Она помогает говорить о помощи взрослым и связывает английский язык с повседневной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обязанности: кто что делает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дела в семье распределяются между взрослыми и детьми, чтобы дома был порядок.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доме на английском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ты живёшь?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быстро начать разговор о доме. Ответ может быть очень простым: I live in a house. Это удобная модель для устной речи на уроке и дома.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room do you like? тренирует личный ответ без длинного текста. Ученику достаточно сказать: My favourite room is my bedroom. Так легче говорить о своём опыте по-английски.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in your room? учит называть предметы и соединять их в короткое предложение. Например: There is a big bed and a desk in my room.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вопросов подряд делают речь живой и понятной. Ребёнок отвечает коротко, без страха ошибиться, и постепенно запоминает слова home, room, house, bedroom и furniture.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229" y="2438575"/>
            <a:ext cx="2139242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040" y="2438575"/>
            <a:ext cx="2139242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58" y="2438575"/>
            <a:ext cx="2139242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674" y="2438575"/>
            <a:ext cx="2139242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на подоконнике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cat is small and любит спать у окна. Она quietly смотрит на улицу, потом играет с клубком и снова отдыхает. Для рассказа о питомце подходят простые слова: eat, sleep, play.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во дворе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dog is friendly and встречает всех у двери. Он бегает по двору, пьёт воду и ждёт, когда с ним поиграют. Такой сюжет помогает запомнить слова care, food and water.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в аквариуме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fish lives in a clean aquarium and moves slowly from side to side. Дети легко называют её действия: swim, eat, sleep. Картинка с аквариумом помогает связать слово fish с домом.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 в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hamster is small, busy and funny to watch. Он бегает в колесе, прячет еду и строит уютное гнездо. Такой пример показывает, что even a tiny pet needs care every day.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питомцы: cat, dog, fish, hamster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25" y="1512375"/>
            <a:ext cx="198450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дома: простые и важные правила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touch sockets. Розетки выглядят привычно, но могут быть опасными. Ребёнок должен помнить слово danger и сразу звать взрослого, если рядом есть электричество.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горячее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play with fire and do not touch hot things. Слова hot и careful помогают понять, что плита, свеча или чайник требуют особой осторожности.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run on the stairs. Спешка дома легко приводит к падению, поэтому важно идти спокойно, смотреть под ноги и помнить слово safe.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open the door to strangers. Если кто-то стучит, нужно оставаться спокойным, не торопиться и сразу позвать взрослого. Это простое правило защищает дом и семью.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действие дома: что делать сначала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ребёнок выбирает безопасное действие в домашней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увидеть разницу между зданием и местом, где спокойно и тепло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house и home удобно запомнить на двух словах: одно называет здание, другое — чувство уюта и близости.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 English for 4th grade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218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600" y="1919673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600" y="2887153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600" y="3854615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086002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 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cottage часто стоит среди деревьев или рядом с полем. Он может быть небольшим, но выглядит очень уютно. Такой дом показывает, что жильё зависит от места, где живёт семья.
</a:t>
            </a:r>
            <a:endParaRPr lang="en-US" sz="951" dirty="0"/>
          </a:p>
        </p:txBody>
      </p:sp>
      <p:sp>
        <p:nvSpPr>
          <p:cNvPr id="9" name="Text 1"/>
          <p:cNvSpPr txBox="1"/>
          <p:nvPr/>
        </p:nvSpPr>
        <p:spPr>
          <a:xfrm>
            <a:off x="180050" y="205350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flat находится в большом доме, где живут многие семьи. Из окна видно улицы, машины и высокие здания. Это хороший пример того, как слово house может означать разные виды жилья.
</a:t>
            </a:r>
            <a:endParaRPr lang="en-US" sz="938" dirty="0"/>
          </a:p>
        </p:txBody>
      </p:sp>
      <p:sp>
        <p:nvSpPr>
          <p:cNvPr id="10" name="Text 2"/>
          <p:cNvSpPr txBox="1"/>
          <p:nvPr/>
        </p:nvSpPr>
        <p:spPr>
          <a:xfrm>
            <a:off x="180050" y="302098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igloo строят там, где очень холодно и много снега. Он помогает людям сохранять тепло внутри. На такой картинке легко объяснить, почему материалы дома зависят от климата.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180050" y="3988449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house on water выглядит необычно и сразу привлекает внимание. Он показывает, что люди приспосабливают жильё к природе вокруг. Ученик видит: дом может быть разным, но остаётся местом жизни.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дома в мире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дом: кто живёт вместе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могут жить mother, father, sister, brother, grandparents and pets. Эти слова помогают назвать близких людей и показать, что дом — это пространство для всей семьи.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together подходит для простых фраз о жизни семьи. Ученику легко сказать: We live together in a nice house. Такая модель звучит коротко и очень понятно.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дома важны слова kind, helpful и friendly. Они описывают людей, которые заботятся друг о друге, делятся делами и делают дом спокойным и тёплым.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This is my family помогает представить свою семью без сложных слов. На уроке такой ответ удобно сопровождать фото, рисунком или устным рассказом.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дом любимым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дом начинается с everyday routines: завтрак, вечернее чтение, спокойный разговор. Повторяющиеся мелочи создают ощущение порядка и делают день понятным даже для младшего школьника.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meals объединяют семью лучше любого громкого объявления. Когда все садятся за стол, дом становится местом общения, смеха и хорошего настроения.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traditions помогают чувствовать, что дома ждут именно тебя. Это может быть совместная игра, чтение сказки или воскресная прогулка. Такие привычки делают дом special.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memories остаются в доме вместе с любимыми вещами, запахами и звуками. Ребёнок запоминает не размер комнаты, а заботу, внимание и спокойствие вокруг.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cosy, peaceful и safe хорошо описывают любимый дом. Когда рядом есть добрые люди, хочется возвращаться домой снова и 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ключевых слов и моделей раздела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Комнаты и 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повторяются слова house, home, room, bedroom, kitchen, bathroom и living room. Они помогают назвать, где мы живём и как устроено пространство дома.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Мебель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вспоминают bed, chair, table, sofa, lamp, shelf and mirror. Эти слова нужны, чтобы описывать комнату и находить предметы на картинке.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Предложения и 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закрепляются There is / There are и предлоги места: in, on, under, next to. С их помощью можно точно сказать, где стоит или лежит предмет.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Семья, дела,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повторяются family, pets, chores and safety words. Ученики составляют короткие фразы: I live in a house. My room is tidy. We help at home.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sweet home: что запоминается в конце раздела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раздела ученик умеет назвать комнаты, мебель и домашние дела, а ещё описать свой дом простыми английскими фразами. Home становится словом про уют, заботу и безопасность.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2026-05-30T08:29:42Z</dcterms:created>
  <dcterms:modified xsi:type="dcterms:W3CDTF">2026-05-30T08:29:42Z</dcterms:modified>
</cp:coreProperties>
</file>