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организмов: их особенности и роль в природе.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царств живой природы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систем классификации живых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Линней разделил виды по внешним признакам. С развитием микроскопа появились новые группы. В 1969 году учёные объединили знания в пятицарствовую систему.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ядра, называемые прокариотами. Они размножаются делением и обитают в разнообразных средах — почве, воде, организмах.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основные характеристики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большинства бактерий составляет 1–2 микрометра. Некоторые вызывают болезни, другие участвуют в природных биохимических процессах, поддерживая 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 и жизни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круговорот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ускоряют разложение органики, превращая её в перегной, важный для плодородия почвы. Они участвуют в биогеохимических циклах, поддерживая жизненные процессы.
</a:t>
            </a:r>
            <a:endParaRPr lang="en-US" sz="140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бактерий в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помогают пищеварению и используются в производстве продуктов (йогурт, сыр). Другие вызывают инфекции, требуя медицинского вмешательства.
</a:t>
            </a:r>
            <a:endParaRPr lang="en-US" sz="14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в основном одноклеточные эукариоты с ядром. Среди них водоросли, амёбы, инфузории, различающиеся методами питания и средой обитания.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Протисты: общие сведения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протисты — автотрофы, производящие органику через фотосинтез. Другие — гетеротрофы, питающиеся готовыми веществами, что обеспечивают их выживание в разнообразных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существенно крупнее бактерий, что связано с более сложной структурой их клеток.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одноклеточных: бактерии и протисты
</a:t>
            </a:r>
            <a:endParaRPr lang="en-US" sz="177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размер протистов отражает разнообразие функций и уровней организации, отсутствующих у бактерий.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протистов в экосистемах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основные продуценты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воде производят кислород и органические вещества, служа первичным звеном пищевых цепей. Они питают разнообразных водных животных и поддерживают биоразнообразие.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протисты и здоровье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протисты, например малярийный плазмодий, вызывают серьёзные заболевания. Эти организмы передаются через комаров и требуют борьбы на медицинском уровне.
</a:t>
            </a:r>
            <a:endParaRPr lang="en-US" sz="14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с ядром, состоящие из мицелия — сети нитей. Они размножаются спорами и делятся на плесневые, дрожжи и шляпочные виды.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строение и особенности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готовыми органическими веществами, чаще как сапрофиты или паразиты, играя роль разлагателей в экосистемах и вызывая различные заболевания.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природе и для человека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микориза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органические остатки, возвращая питательные вещества в почву. Многочисленные растения зависят от симбиоза с грибами — микоризы, что повышает их выживаемость.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проблемы, связанные с грибами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вызывают микозы — инфекции у человека и животных. Эти болезни требуют своевременного диагноза и лечения для предотвращения осложнений.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дрожжи и съедобные грибы широко применяются в кулинарии. В медицине на основе грибов получают антибиотики, например пенициллин, спасая жизни.
</a:t>
            </a:r>
            <a:endParaRPr lang="en-US" sz="12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многоклеточные эукариоты с клеточной стенкой из целлюлозы и хлоропластами, обеспечивающими фотосинтез и производство органического вещества.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особенности организации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включают мхи, папоротники, хвойные и цветковые. Они отличаются строением и адаптированы к разным средам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обитает на суше, при этом тропические леса являются крупнейшим биомом по видовому разнообразию.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Флора мира,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по средам обитания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явное преобладание наземных видов и особенно важную роль тропиков в разнообразии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поддержание жизни на Земле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кислородный баланс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 счет фотосинтеза производят кислород, необходимый большинству живых организмов. Этот процесс поддерживает аэробное дыхание и стабилизирует атмосферу Земли.
</a:t>
            </a:r>
            <a:endParaRPr lang="en-US" sz="1415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пищей, сырьем для производства лекарств и материалов. Их роль в регулировании климата и защите биосферы неоценима для здоровья и благополучия человека.
</a:t>
            </a:r>
            <a:endParaRPr lang="en-US" sz="14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это многоклеточные эукариоты без клеточной стенки. Их клетки образуют ткани, органы и системы, обеспечивающие сложные жизненные функции.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Животные: структурные черты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животных характерен гетеротрофный тип питания и активное движение, которые выполняют важные экологические и биологические роли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по клеточной стенке, питанию, запасным веществам и движению, выделяющие эти царства.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отражают адаптацию к разным способам получения пищи и жизненной активности среди царств.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растений, грибов и животных
</a:t>
            </a:r>
            <a:endParaRPr lang="en-US" sz="222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природе и жизни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формируют пищевые цепи и способствуют разложению органических остатков, что поддерживает баланс и устойчивость экосистем. Многие виды взаимодействуют с растениями, обеспечивая их размножение.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животных для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предоставляют человеку пищу, одежду и транспорт. Их труд и продукция играют значительную роль в народном хозяйстве и культуре разных народов.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клеточной структуры и не способны самостоятельно обмениваться веществами. Они активны только внутри клеток хозяина, где размножаются за счёт клеточных механизмов.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почему не отдельное царство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клетки вирусы существуют как сложные молекулярные структуры, что отличает их от клеточных форм жизни и исключает из царств живой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царства по признакам организма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Классическая биологическая систематика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классификации для науки и общества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преимущества систематики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эволюцию и связи между организмами. Это ключ к открытому изучению биологического разнообразия и разработке новых биомедицинских технологий.
</a:t>
            </a:r>
            <a:endParaRPr lang="en-US" sz="1465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для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облегчает борьбу с инфекциями, разработку медикаментов и сохранение экологии. Также она способствует рациональному природопользованию и образованию.
</a:t>
            </a:r>
            <a:endParaRPr lang="en-US" sz="14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регистрируется множество новых видов, что расширяет знания о биологическом разнообразии. Генетика позволяет более точно классифицировать организмы и уточнять эволюционные взаимоотношения.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открытия: новые виды и генетика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открытия требуют корректировки существующих систем классификации и внедрения новых подходов, подтверждающих динамичность биологической науки.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пяти царств раскрывает разнообразие жизни и помогает формировать ответственное отношение к природе. Это основа для успешного учебного и научного развития в биологии.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царств живой природы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2026-05-08T14:59:21Z</dcterms:created>
  <dcterms:modified xsi:type="dcterms:W3CDTF">2026-05-08T14:59:21Z</dcterms:modified>
</cp:coreProperties>
</file>