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лексические значения слов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умеют называть мир, а их смысл помогает нам понимать друг друга.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словам нужен смысл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без значения было бы просто звуком. Именно смысл помогает называть предметы, действия и чувства, а ещё понимать речь, читать тексты и не путать похожие слова.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слова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— это обычный, главный смысл слова. Оно называет предмет или действие так, как мы видим его каждый день, без намёка и шутки.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значение легко узнать в словах белый снег, красный мяч, летит птица. В них слово говорит прямо, а не прячет секрет.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смысл понятен сам по себе и не требует сравнения, значит, перед нами прямое значение. Оно помогает говорить точно и ясно.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слова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появляется, когда слово используют по сходству. Оно помогает сравнить человека, чувство или предмет с чем-то знакомым и понятным.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Переносный смысл делает речь живой, яркой и образной. Он словно рисует картинку в голове и помогает услышать настроение высказывания.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говорят: золотые руки, тёплая улыбка, железный характер. Здесь слова не про металл или тепло, а про качества человека.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такое значение встречается в стихах, сказках и красивых описаниях. Тогда обычные слова вдруг становятся чуть-чуть волшебниками.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 имеет несколько значений, и они связаны между собой. Обычно у них есть что-то общее: форма, назначение или похожий образ.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понять, какое значение нужно, надо смотреть на предложение. Тогда слово само подскажет, о чём идёт речь, и не запутает читателя.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ключ бывает от двери, а бывает родником. Кисть — это и часть руки, и инструмент для рисования.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06061" y="1429640"/>
            <a:ext cx="403725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однозначных слов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запомнить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слова одно значение, его проще узнать и использовать. Оно не устраивает сюрпризов и ведёт себя очень спокойно, почти как образцовый ученик.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без догадок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однозначного слова обычно понятен сразу, без долгого разгадывания. В тексте оно помогает быстро понять, о чём идёт речь, и не строит хитрых ловушек.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смысл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Однозначное слово называет только один предмет, признак или действие. Его значение не прыгает из одного смысла в другой и остаётся понятным в любом предложении.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учёбы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говорить и писать без путаницы. Если нужно назвать берёзу, трамвай или квадрат, лучше выбрать слово, которое не меняет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омонимы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звучат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пишутся и звучат одинаково, но каждый из них имеет свой смысл. Слово лук может назвать овощ, а может — оружие для стрельбы.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означают разное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перепутать омонимы, нужно читать всё предложение целиком. Тогда становится ясно, о каком предмете говорит слово, даже если оно выглядит одинаково.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Синонимы: близкие по смыслу слова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не повторять одно и то же слово много раз. Вместо слова смелый можно сказать храбрый или отважный, и речь станет интереснее.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речь точнее. Если нужно выбрать самое подходящее слово, синонимы помогают выразить мысль ясно, красиво и без скучного повторения.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синонимов смысл похожий, но не совсем одинаковый. Одно слово может звучать мягче, торжественнее или дружелюбнее, чем другое, — и это важно.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3" y="1839225"/>
            <a:ext cx="552000" cy="44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5728" y="1784025"/>
            <a:ext cx="552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1865" y="1784025"/>
            <a:ext cx="414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антонимы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противоположность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называют разные стороны одного признака: высокий и низкий, горячий и холодный. Благодаря этому легче заметить разницу и сравнить предметы.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Украшают речь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часто помогают писать выразительно. Они делают текст живее, интереснее и чуть-чуть похожим на маленькую словесную игру.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мысль яснее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слова с противоположным смыслом, предложение становится понятнее. Читатель сразу видит, что именно изменилось, и не теряет нить разговора.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незнакомое слово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выбрать нужное значение по тексту и словарю.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понять смысл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незнакомое слово, сначала прочитай всё предложение целиком. Соседние слова часто подсказывают, о чём идёт речь и какое значение подходит именно здесь.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ты читаешь текст, тем легче выбирать верное значение. Контекст работает как маленький фонарик: светит на нужный смысл и не даёт заблудиться.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слово «лиса» может означать животное, а может описывать хитрого человека. Подсказка рядом со словом обычно прячется в действиях и признаках героев.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встречается в сказке, стихотворении или рассказе, его смысл может меняться. Контекст помогает заметить, говорится ли о предмете, человеке или его качестве.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 рядом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прямом значении слово называет предмет или его признак так, как мы видим его в жизни: тёплый чай, железный гвоздь, острый нож. Здесь всё понятно без подсказок.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переносном значении слово помогает сравнить человека, чувство или поступок с чем-то знакомым: тёплый взгляд, железный характер, острый ум. Так речь становится ярче и образнее.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3111" y="3245763"/>
            <a:ext cx="28837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34899" y="1429640"/>
            <a:ext cx="346050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Оттенки значения слова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 может описывать одно действие по-разному: идти и плестись. Второе слово показывает медленное движение и добавляет нужный оттенок смысла.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говорящего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Оттенок слова помогает показать настроение, уважение или недовольство. Благодаря этому один и тот же предмет можно назвать по-разному, и фраза зазвучит совсем иначе.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или ласка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звучать ласково и мягко: домик, ручка, котик. Такие формы передают небольшую величину или доброжелательное отношение говорящего.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время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обозначают обычный возраст, а другие — что-то очень давнее: старый и древний. Оттенок помогает точнее представить, насколько давно существует предмет.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— помощник ученика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толковом словаре можно быстро узнать, что означает слово, и увидеть понятные примеры его употребления. Это помогает не путать похожие слова и отвечать увереннее.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подсказывает, одно значение у слова или несколько. Иногда там отмечено и переносное значение, а это особенно полезно, когда слово ведёт себя как хитрец.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незнакомо, словарь лучше любой догадки. Он объясняет смысл точно и спокойно, будто терпеливый друг, который всегда готов помочь на уроке.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в загадках и пословицах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слово часто прячет подсказку. Нужно услышать не только его обычный смысл, но и намёк, который ведёт к ответу, будто маленький след на тропинке.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и омонимы делают такие тексты весёлыми и неожиданными. Иногда сначала хочется смеяться, а потом понимаешь: смысл был совсем не прямой.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тоже любят скрывать мысль за короткой фразой. Одно слово может звучать привычно, но вместе с другими словами оно учит, советует или предупреждает.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разгадать загадку или понять пословицу, важно читать внимательно. Тогда слова открывают свой секрет и превращаются из хитрецов в помощников.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не путать значения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перепутать значение слова, можно понять мысль совсем не так, как хотел автор. Тогда ответ получится смешным, но не всегда удачным.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понимают точно, речь звучит понятно и красиво. Тогда никто не гадает, а мысль доходит без лишних загадок и путаницы.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чтение помогает заметить, какое значение подходит по смыслу. Контекст подсказывает верный вариант, а предложение становится ясным и аккуратным.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помогают школьнику каждый день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русского языка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знает значение слова, ему легче писать без ошибок и отвечать по делу. Слово перестаёт капризничать и начинает работать как надёжный помощник. А ещё так проще замечать, где слово прямое, а где оно играет в переносное значение.
</a:t>
            </a:r>
            <a:endParaRPr lang="en-US" sz="811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 одно слово может менять настроение всей фразы. Понимание смысла помогает увидеть шутку, образ или скрытую мысль автора. Тогда чтение становится не скучным разбором, а настоящим путешествием по словам.
</a:t>
            </a:r>
            <a:endParaRPr lang="en-US" sz="851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и играх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помогает говорить вежливо, понятно и без лишних недоразумений. Даже в игре важно выбирать такие слова, которые не запутают друзей. Иначе вместо ответа можно получить весёлое «Что ты имел в виду?».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лексические значения слов
</a:t>
            </a:r>
            <a:endParaRPr lang="en-US" sz="278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виды значений слова и связанные с ними языковые явления.
</a:t>
            </a:r>
            <a:endParaRPr lang="en-US" sz="15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 для запоминания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«ключ» помогает увидеть, как значение зависит от текста: один ключ открывает дверь, а другой бьёт из земли. Слышится одинаково, а смысл живёт разный.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удобно запоминать: они показывают, что значение нужно искать в тексте. Слово без контекста — как загадка без подсказки, немного озорная и очень любопытная.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«лёгкий» иногда говорит о весе, а иногда — о простом задании. Поэтому одно и то же слово в разных предложениях ведёт себя по-разному.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«рука» тоже умеет быть разным. Это часть тела, но в речи оно может означать помощь другу, поддержку или чью-то добрую готовность выручить.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становятся понятнее, если смотреть внимательно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помогает словам точно называть мир и делать речь выразительной. Если замечать контекст, пользоваться словарём и не путать значения, слова всегда будут вашими верными помощниками.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2026-05-21T22:59:28Z</dcterms:created>
  <dcterms:modified xsi:type="dcterms:W3CDTF">2026-05-21T22:59:28Z</dcterms:modified>
</cp:coreProperties>
</file>