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Н. В. Гоголя: комедия о страхе, обмане и смехе
</a:t>
            </a:r>
            <a:endParaRPr lang="en-US" sz="2972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Смех, страх и разоблачение в одной знаменитой пьесе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Идею пьесы Гоголю подсказал Пушкин, а сама комедия быстро стала известной. В ней смешное тесно связано с правдой о людях и власти, поэтому она помогает школьникам увидеть, как сатирa раскрывает пороки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«Ревизор» и почему его изучают в школе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Уездный город как образ целой страны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пьесе не назван, поэтому он воспринимается как собирательный образ. Здесь царят беспорядок, грязь и равнодушие, а жизнь людей зависит от нерадивых чиновников.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больнице больные получают плохой уход, в учреждениях царит путаница, а служащие привыкли решать дела не по закону, а через взятки и личную выгоду.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Гоголь показывает, что проблема не сводится к одному городу. Перед читателем — целая система, где безответственность стала привычной нормой.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города и их основные черты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главных чиновников помогает увидеть, почему в городе царит беспорядок.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чиновники по-своему виноваты в хаосе и больше боятся разоблачения, чем заботятся о людях.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— случайный герой недоразумения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Хлестаков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Александрович Хлестаков — молодой петербургский чиновник, который едет домой и останавливается в гостинице. Он легкомыслен, пуст и любит жить в долг.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принимают за ревизора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страха чиновников и случайного слуха его принимают за важную персону. Хлестаков быстро понимает выгоду положения и начинает врать, принимать угощения и деньги.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и развивается ошибка чиновников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страх превращает случайное недоразумение в большой обман.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Городничий как главный виновник беспорядка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Сквозник-Дмухановский привык управлять городом грубо и выгодно для себя. Его интересует не порядок, а то, как скрыть нарушения и сохранить собственное положение.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держится за власть благодаря страху подчинённых и привычке всех молчать. Поэтому при слухе о ревизоре уверенность мгновенно сменяется суетой и тревогой.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что именно такой начальник задаёт тон всей жизни города. Если глава корыстен, то и остальные чиновники начинают жить по тем же правилам.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больше всего боятся чиновники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«Ревизор»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Страхи чиновников почти полностью связаны с ними самими, а не с жизнью горожан.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 поведения — самосохранение: чиновники думают о власти и репутации, а не о службе.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9475" y="3210196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Комические черты Хлестакова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говорит торопливо и перескакивает с одной мысли на другую. Из-за этого он звучит суетливо и смешно, будто сам не успевает следить за собственными словами.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речь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легко приписывает себе важность и рассказывает невероятные истории о знакомстве с известными людьми. Его уверенность выглядит нелепо, потому что основана только на пустых словах.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Хвастовство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не просто лжёт заранее, а сочиняет прямо на ходу. Поэтому его рассказы кажутся особенно комичными: они меняются в зависимости от слушателей и обстановки.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Смесь правды и вымысла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Получая угощения и деньги, он не смущается и не задаёт лишних вопросов. Для него важны удобство и внимание, а не честность или ответственность.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выгоде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Взятки и ложь как основа комедийных сцен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пытаются задобрить Хлестакова деньгами, обедом и любезностью, будто это обычная вежливость. На самом деле каждый жест скрывает страх разоблачения и желание отвести подозрения.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охотно пользуется этим и принимает подарки без стыда. Так пьеса показывает двойной обман: одни прячут нарушения, другие наслаждаются чужой растерянностью и доверчивостью.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комизма в пьесе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пьесы Н. В. Гоголя «Ревизор»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соединяет смешное с обличением: каждый вид комизма раскрывает новую сторону городского страха и всеобщей лжи.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 комизм положения и характеров; именно они быстрее всего показывают абсурд чиновничьего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и особенности языка комедии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чиновников звучит суетливо и сбивчиво: они перебивают друг друга, торопятся, повторяют одни и те же слова и тем самым выдают собственный страх.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репликах часто слышны канцелярские обороты, официальные выражения и пустые формулы. Такой язык подчеркивает привычку прятать смысл за словами.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Хлестакова совсем иная: она громкая, хвастливая и непоследовательная. Он легко придумывает новые подробности, почти не успевая следить за собственной ложью.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 помогает понять характеры без длинных объяснений. По тому, как говорят герои, сразу видно их пустоту, робость, тщеславие или практичность.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персонажи и их черты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Н. В. Гоголя «Ревизор»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второстепенные герои помогают раскрыть жизнь города и усилить комический эффект.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эпизодические персонажи не просто создают фон: каждый из них по-своему усиливает путаницу и разоблачает городские нравы.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9075" y="149325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56" y="3292425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74300" y="302325"/>
            <a:ext cx="8795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линия и комическая путаница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68700" y="194412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любит внимание, комплименты и светские впечатления. Разговор с Хлестаковым превращается для неё в игру самолюбия, где важно казаться особенно заметной и привлекательной.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Андреевна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6950" y="1944192"/>
            <a:ext cx="42594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Дочь городничего ведёт себя наивно и доверчиво. Хлестаков легко производит на неё впечатление, потому что она воспринимает его слова буквально и не замечает обмана.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Марья Антоновна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68575" y="3743374"/>
            <a:ext cx="88005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умело пользуется тем, что обе женщины ждут от него уважения и красивых слов. Так семейная линия показывает, как ложь распространяется за пределы чиновничьего круга.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67725" y="3243875"/>
            <a:ext cx="830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Комическая путаница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Нарастание конфликта от слуха до разоблачения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комедии Н. В. Гоголя «Ревизор»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сцена — кульминация пьесы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герои внезапно замирают, когда узнают о настоящем ревизоре. Слов уже не нужно: на лицах сразу видны страх, растерянность и стыд за собственные поступки.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особенно сильна тем, что показывает итог всей истории без объяснений. Герои сами запутались в лжи и теперь не могут спрятаться ни за словами, ни за должностями.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пьесы, которые понятны и сегодня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пьесы Н. В. Гоголя «Ревизор»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поднятые Гоголем, узнаваемы и в школьной жизни: желание скрыть ошибку, понравиться сильному и избежать ответственности.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пьесы остаются актуальными, потому что говорят о честности, справедливости и цене трусости в любом коллективе.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«Ревизор» смешной и серьёзный одновременно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 пьесе рождается из нелепой ошибки: чиновники принимают пустого и легкомысленного человека за важного проверяющего. Само это недоразумение уже вызывает смех.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становится ещё смешнее из-за преувеличений. Хлестаков хвастается без меры, а чиновники пугаются так сильно, что сами помогают ему выглядеть значительным.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за смешными сценами скрываются серьёзные проблемы: взятки, равнодушие к людям, служба ради выгоды и страх разоблачения. Гоголь показывает неприятную правду через смех.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пьеса одновременно развлекает и заставляет задуматься. Она учит видеть, как смешное может раскрывать опасные пороки общества и отдельного человека.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показывает, что обман возникает не случайно: его поддерживают сами чиновники, которые привыкли бояться и прятать свои проступки.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напоминает, что страх, жадность и самодовольство разрушают человека и общество. Именно поэтому комедия звучит не только смешно, но и очень серьезно.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становится зеркалом их слабостей. Он не создает зло, а лишь быстро пользуется тем, что уже существует в городе.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учит замечать, как страх и ложь превращают обычный город в мир беспорядка и смешных ошибок. Гоголь напоминает: честность и ответственность важнее внешнего благополучия.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комедия Гоголя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2026-05-22T13:13:41Z</dcterms:created>
  <dcterms:modified xsi:type="dcterms:W3CDTF">2026-05-22T13:13:41Z</dcterms:modified>
</cp:coreProperties>
</file>