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вокзале: считаем, сравниваем и решаем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 с числами: на вокзале математика встречается на каждом шагу.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считать вагоны, окна и чемоданы, читать расписание и сравнивать числа. Вокзал показывает, зачем нужны математика и внимательность в обычной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как учебная площадка для математики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посчитать на перроне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у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платформы стоит поезд, и сразу хочется посчитать вагоны, окна и фонари. Рядом идут пассажиры с сумками, поэтому можно задавать короткие вопросы: сколько вагонов видно, сколько людей на перроне, сколько чемоданов у скамейки.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Таблички с числами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перроне заметны большие числа на указателях и табличках. Они помогают детям тренироваться в счёте до 20 и до 100, не теряя интерес. Можно искать, что больше, что меньше, и находить числа глазами.
</a:t>
            </a:r>
            <a:endParaRPr lang="en-US" sz="122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Сумки и билеты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Вокзальная суета даёт много предметов для наблюдения: билеты, рюкзаки, чемоданы и окна вагонов. По такой картинке легко придумать устную задачу, где нужно просто посчитать предметы и назвать ответ без длинных рассуждений.
</a:t>
            </a:r>
            <a:endParaRPr lang="en-US" sz="11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билетах и табло встречаются номера поездов, платформ и мест. Ребёнок читает числа, находит нужный поезд и замечает, где цифра стоит в разряде десятков и единиц.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билетах и на табло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двузначные числа: 12 и 15, 25 и 40, 68 и 90. Такие пары помогают понять, какое число больше, меньше или равно, без лишних подсказок.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читать числа по-разному: семь, двенадцать, двадцать пять, сорок, шестьдесят восемь, девяносто. Так дети привыкают узнавать числа в записи и на слух.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задачу про вокзал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работы с короткой задачей по картинке или тексту.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поезду прицепили ещё вагоны, нужно сложить их количество. На картинке удобно показывать это по одному: 3 + 2, 4 + 1, 6 + 3 — и видеть, как поезд становится длиннее.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 примере вагонов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примеры с десятком: 10 + 5, 20 + 7, 30 + 4. Такие случаи помогают тренировать счёт в пределах 100 и не бояться больших чисел, если они складываются по порядку.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Вокзальная картинка делает действие понятным: вагоны можно мысленно прибавлять один за другим. Так ребёнок видит не только запись, но и сам смысл сложения.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пассажиров уже ушла к поезду, а остальные остались у скамейки, удобно показать вычитание. На таких примерах видно, сколько человек или предметов осталось после ухода.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 дороге к платформе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короткие записи: 8 − 2, 10 − 3, 15 − 5, 20 − 1. Они помогают детям понять, что вычитание отвечает на вопрос «сколько осталось?».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на вокзале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поезда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сравнить, у какого поезда больше вагонов, а у какого меньше. Ребёнок быстро замечает разницу и учится ставить нужный знак между числами.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пассажиров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одной группы может быть 12 человек, у другой — 15. Такие пары помогают понять, что число с большим десятком обычно больше, чем число с меньшим десятком.
</a:t>
            </a:r>
            <a:endParaRPr lang="en-US" sz="1084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значения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двух очередях по 30 человек, ставится знак равно. Это удобно объяснять на вокзале: иногда количество совпадает полностью, и сравнивать проще всего.
</a:t>
            </a:r>
            <a:endParaRPr lang="en-US" sz="10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много, их удобно считать десятками. На вокзале так можно считать окна здания, кресла в зале ожидания или стопки билетов — быстро и без путаницы.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десятками в больших числах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важны числа 10, 20, 30, 40, 50 и 100. Они помогают увидеть, что два десятка — это 20, а пять десятков — это 50.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счёт развивает чувство числа и экономит время. Ребёнок начинает замечать группы по десять и легче понимает большие количества в реальной обстановке.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вокзале часы подсказывают, когда поезд отправляется и когда прибывает. Детям важно читать время точно: 7:00, 7:30, 8:00 и 8:15 — без спешки и с интересом.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время отправления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время: что раньше, а что позже. Вокзальное табло и большие часы помогают понять, почему опоздание и ожидание зависят от минут и часов.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временем на вокзале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часам и табло: от чтения стрелок до сравнения отправления и прибытия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84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071" y="3449281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8221" y="3449281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формы на вокзале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двери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легко увидеть в окнах вокзала, дверях и вагонах. Ребёнок быстро замечает форму и называет её, тренируя глазомер и внимание к окружающим предметам.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помогает узнать часы на стене и табло с циферблатом. Такое наблюдение показывает, что геометрия живёт рядом с нами и помогает узнавать знакомые предметы.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 пол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удобно искать в напольной плитке и узорах на платформе. Задание развивает умение сравнивать фигуры и отличать квадрат от прямоугольника без спешки.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и рельсы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и линии встречаются в указателях, стрелках и рельсах. Они подсказывают направление движения и напоминают, что фигуры можно находить даже в самых обычных вещах.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про багаж и чемоданы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Тележка у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семьи на багажной тележке стояло три чемодана и ещё два рюкзака. Дети считают вещи по одному, чтобы понять, сколько предметов нужно отвезти к поезду. На картинке хорошо видны разные размеры сумок и яркие наклейки.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убрали с полки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верхней полке вагона лежало пять сумок, а одну потом сняли и отдали хозяину. Ребёнок легко составляет короткую задачу на вычитание и видит, как меняется количество багажа. Для рисунка подойдут аккуратные чемоданы и багажная тележка.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табло удобно повторять числовой ряд: считать вперёд и назад, замечать, какое число идёт следующим, а какое возвращается на шаг назад. Это развивает уверенное чтение чисел.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и место числа в ряду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 помогают увидеть соседей в ряду: после 39 идёт 40, перед 50 стоит 49, а между 18 и 20 прячется 19. Так число занимает своё место.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вокзале порядок особенно заметен в номерах поездов и платформ. Ребёнок учится не путать числа, сравнивать их по очереди и быстро находить нужное значение глазами.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 в задаче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решение по условию и по картинке: вагонов, часов и чисел должно хватить без ошибок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295401"/>
            <a:ext cx="138300" cy="1229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6328" y="3289668"/>
            <a:ext cx="1176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Слова-ориентиры для математики на вокзале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назвать количество вагонов, билетов или пассажиров. Ребёнок видит число на табло и понимает, что оно показывает точное значение, а не просто красивую картинку.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меньше, равно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нужны, когда сравнивают очереди, группы людей или число мест в вагоне. Они подсказывают, как читать запись и выбрать правильный знак без лишних сомнений.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напоминает о часах, отправлении и прибытии. Оно помогает понять, когда поезд уходит, сколько ждать и почему важно не перепутать раннее и позднее.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и табло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рядом с номерами поездов, платформ и мест. По ним ребёнок учится читать условие, находить нужную информацию и не теряться среди множества цифр.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этими словами удобно описывать, что прибавили вагоны или убрали чемодан. Они помогают связать действие с конкретной картинкой и правильно выбрать решение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окне вагона можно устроить весёлый счёт: по одному прибавлять пассажиров, пересаживать их на места и быстро называть ответ. Короткие цепочки вроде 1 + 1 + 1 или 2 + 3 звучат легко и бодро.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в вагоне поезда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сюжет помогает считать без тетради и не бояться чисел. Ребёнок смотрит на вагон с нумерованными местами, замечает предметы и сразу проверяет себя: сколько стало, сколько осталось, что изменилось.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билетов купила семья, сколько пассажиров вошло в вагон и сколько мест осталось свободными — такие вопросы помогают увидеть математику в обычной поездке.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задачи из жизни пассажиров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табло видно время отправления, можно спросить, сколько минут осталось до посадки. Это учит работать с часами и понимать, что время тоже можно сравнивать.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багажом удобно придумывать задачи на сложение и вычитание: добавили чемодан, убрали сумку, пересчитали предметы на тележке. Картинка сразу подсказывает ход мысли.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такой задачи должен быть короткий текст, понятные числа и один точный вопрос. Тогда ребёнок не путается и уверенно находит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 урок по математике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
</a:t>
            </a:r>
            <a:pPr algn="ctr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пересчитывают вагоны, чемоданы, пассажиров и окна. Это помогает заметить количество и не потеряться среди деталей вокзальной сцены.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короткие примеры с вагонами, билетами и багажом. Ребёнок учится прибавлять и убирать предметы, опираясь на картинку.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удобно сравнивать числа, искать соседей в ряду и ставить их по порядку. Табло и номера поездов делают это особенно наглядным.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работа переходит к часам: отправление, прибытие, ожидание. Дети читают время и замечают, какое событие раньше, а какое позже.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8148" y="3374635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урок связывает математику с геометрией. Окна, часы, плитка и указатели напоминают, что формы окружают нас повсюду.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на вокзале: всё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вокзале числа помогают считать, сравнивать, узнавать время и разбирать задачи без суеты. Если смотреть внимательно, математика подсказывает путь почти так же уверенно, как добрый проводник.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2026-05-20T16:14:44Z</dcterms:created>
  <dcterms:modified xsi:type="dcterms:W3CDTF">2026-05-20T16:14:44Z</dcterms:modified>
</cp:coreProperties>
</file>