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в зените Средневековья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Европа научилась учиться заново и превратила знание в силу.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новые ученики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XI–XIII веках города росли, ремёсла усложнялись, а для церкви и управления требовались грамотные люди. Учиться стали не только монахи: знания всё чаще выходили в город.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брались знания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переписчика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текст переписывал рукописчик. Он сохранял слово в слове, но каждая копия требовала времени, терпения и умения не допустить ошибки.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знание рождалось в школе при монастыре или соборе, где ученики слышали объяснение учителя и заучивали тексты на память, шаг за шагом осваивая основы.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переводчика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книга была на греческом или арабском языке, за дело брался переводчик. Именно он открывал Европе новые имена, понятия и способы рассуждать.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596575" y="2828643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ученику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не только слушал, но и проверял себя: читал, пересказывал, спорил и повторял. Без такой передачи знание быстро бы исчезало.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сравнивал разные тексты, объяснял трудные места и показывал, что можно считать доказательством. Так знания становились не просто собранием слов, а системой.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8475" y="3295168"/>
            <a:ext cx="2690700" cy="148461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школы Европы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монастырях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школы существовали при обителях и готовили будущих монахов. Здесь особенно ценили дисциплину, внимание к тексту и умение читать латинские книги.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была доступна в основном мальчикам. Возможности зависели от происхождения, денег и цели обучения, поэтому не каждый ребёнок мог стать учеником.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3641575" y="3435000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предметами были чтение, письмо, латинский язык, пение и счёт. Эти навыки считались основой для дальнейшего обучения и церковной службы.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соборах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Кафедральные школы действовали при соборах и были теснее связаны с епископами. В них обучали тех, кто затем мог служить в церкви и управлении.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6675262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занимали религиозные тексты. Через их чтение и заучивание ученики не только учились, но и входили в мир христианской культуры.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появились университеты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спрос
</a:t>
            </a:r>
            <a:pPr algn="l" indent="0" marL="0">
              <a:lnSpc>
                <a:spcPct val="115000"/>
              </a:lnSpc>
              <a:buNone/>
            </a:pPr>
            <a:r>
              <a:rPr lang="en-US" sz="4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XII веке города быстро росли, и им понадобились специалисты, умеющие работать с законами, документами и сложными текстами, а не только с молитвами.
</a:t>
            </a:r>
            <a:endParaRPr lang="en-US" sz="1023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появились юристы, врачи, учителя и писцы, нужные городу, церкви и правителям. Университет отвечал на реальные потребности общества.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46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Болонья, Париж и Оксфорд стали крупными центрами учёбы. Там складывались сообщества преподавателей и студентов, которые постепенно получили особые права и традиции.
</a:t>
            </a:r>
            <a:endParaRPr lang="en-US" sz="1015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Системная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дал возможность изучать предметы долго и последовательно. Обучение стало не случайным набором уроков, а продуманным путём к профессии и званию.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описания средневековых университетов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 устроен университет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 был не одной школой, а целой системой: сначала изучали основы, затем переходили к старшим наукам и к профессиональной подготовке.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университета соединяла общие основы, узкую специализацию и студенческую самоорганизацию, поэтому учёба была и длительной, и упорядоченной.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учебные программы и трактаты о семи свободных искусствах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свободных искусств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свободных искусств считались ступенью к более сложным наукам. Без них невозможно было уверенно читать, спорить и понимать учёные тексты.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Тривиум учил думать и выражать мысль, а квадривиум — работать с числами и устройством мира; вместе они готовили к высшему образованию.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текста к спору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строилась по цепочке: текст, объяснение, запись, спор и вывод.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технология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Рукопись вручную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Монахи-переписчики создавали книги вручную, строка за строкой. Работа шла медленно, а каждая рукопись была дорогой и ценной, как редкий предмет.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текста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Переписчики не просто копировали текст, но и сохраняли знания для следующего поколения. Без их труда многие книги не дошли бы до нас.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новых идей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переносили на латинский язык труды Аристотеля, Евклида, Авиценны и других авторов, делая их понятными для учёных Европы.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Испанию, Сицилию и переводческие центры в Европу пришли труды по науке и философии.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пути передачи знаний связывали исламский мир с европейскими школами.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переводческого движения в средневековой Европе
</a:t>
            </a:r>
            <a:endParaRPr lang="en-US" sz="10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истине через спор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Схоластический метод строился на строгом вопросе, сравнении аргументов и логическом выводе.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показали, что христианская мысль может опираться на логику и спор.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мыслителя стали символами зрелой средневековой философии.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средневековой философии и университетской учёности.
</a:t>
            </a:r>
            <a:endParaRPr lang="en-US" sz="10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829570"/>
            <a:ext cx="4339200" cy="18952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изучали на факультетах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университетах учебные направления делились по задачам: одни готовили к дальнейшему обучению, другие — к профессиям, связанным с правом, врачеванием и толкованием текстов.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факультет, тем уже специализация и ближе связь с практической службой.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университетские программы и учебные традиции.
</a:t>
            </a:r>
            <a:endParaRPr lang="en-US" sz="1085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удерживал знания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переписчиков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Переписчики вручную создавали книги, часто работая месяцами над одним томом. Благодаря их терпению тексты не исчезали и могли переходить из монастырей в школы и университеты.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переводов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Переводчики открывали Европе античных и восточных авторов. Они делали знания доступными на латинском языке, а затем эти тексты попадали в обучение, споры и библиотечные собрания.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магистров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Магистры читали и объясняли тексты, превращая книгу в живой урок. Их лекции помогали ученикам не просто запомнить материал, а понять смысл и связи между идеями.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133" y="0"/>
            <a:ext cx="3273435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 новые профессии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0225" y="2828650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города потребовали людей для судов и канцелярий. Появились писцы, нотариусы и советники, которые работали с документами, договорами и правилами городского управления.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860225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Церковная служба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грамотный человек был нужен прежде всего церкви: он умел читать латинские тексты, вести записи и помогать в богослужении. Это была основа образованности раннего Средневековья.
</a:t>
            </a:r>
            <a:endParaRPr lang="en-US" sz="886" dirty="0"/>
          </a:p>
        </p:txBody>
      </p:sp>
      <p:sp>
        <p:nvSpPr>
          <p:cNvPr id="13" name="Text 4"/>
          <p:cNvSpPr txBox="1"/>
          <p:nvPr/>
        </p:nvSpPr>
        <p:spPr>
          <a:xfrm>
            <a:off x="860225" y="3884124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 соборах и монастырях, а затем университеты стали готовить учителей и наставников. Образование превратилось в отдельное занятие, а не только в часть церковной жизни.
</a:t>
            </a:r>
            <a:endParaRPr lang="en-US" sz="886" dirty="0"/>
          </a:p>
        </p:txBody>
      </p:sp>
      <p:sp>
        <p:nvSpPr>
          <p:cNvPr id="14" name="Text 5"/>
          <p:cNvSpPr txBox="1"/>
          <p:nvPr/>
        </p:nvSpPr>
        <p:spPr>
          <a:xfrm>
            <a:off x="3746450" y="1780337"/>
            <a:ext cx="20424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44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Врачам и аптекарям тоже требовались знания: нужно было читать рецепты, понимать описания болезней и пользоваться книгами. Так учёность начала приносить прямую пользу в повседневной жизни.
</a:t>
            </a:r>
            <a:endParaRPr lang="en-US" sz="8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так с мифами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тьма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не было сплошной «тёмной эпохой». В XI–XIII веках выросли школы, появились университеты и усилился интерес к книгам, логике и науке.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монахи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не хранились лишь в монастырях. Их создавали, переписывали и переводили учёные разных стран, а городские школы и университеты сделали обучение заметнее и шире.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Учиться могли не все одинаково. Возможности зависели от пола, происхождения и богатства семьи, поэтому образование оставалось важным, но не доступным каждому.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Мини-викторина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университета
</a:t>
            </a:r>
            <a:pPr algn="l" indent="0" marL="0">
              <a:lnSpc>
                <a:spcPct val="115000"/>
              </a:lnSpc>
              <a:buNone/>
            </a:pPr>
            <a:r>
              <a:rPr lang="en-US" sz="462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Спросите: что было важнее в университете — лекции, диспуты или факультеты? Такой вопрос помогает вспомнить, что обучение там было организовано и строго выстроено.
</a:t>
            </a:r>
            <a:endParaRPr lang="en-US" sz="1017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фактов
</a:t>
            </a:r>
            <a:pPr algn="l" indent="0" marL="0">
              <a:lnSpc>
                <a:spcPct val="115000"/>
              </a:lnSpc>
              <a:buNone/>
            </a:pPr>
            <a:r>
              <a:rPr lang="en-US" sz="47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Предложите собрать цепочку: школа, университет, перевод, диспут. Если ученики связывают эти слова, значит, они понимают, как средневековая учёность работала как единая система.
</a:t>
            </a:r>
            <a:endParaRPr lang="en-US" sz="1036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Тривиум
</a:t>
            </a:r>
            <a:pPr algn="l" indent="0" marL="0">
              <a:lnSpc>
                <a:spcPct val="115000"/>
              </a:lnSpc>
              <a:buNone/>
            </a:pPr>
            <a:r>
              <a:rPr lang="en-US" sz="49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назвать, что входило в тривиум. Ответ должен включать грамматику, риторику и логику — три предмета, с которых начинался путь к более сложным наукам.
</a:t>
            </a:r>
            <a:endParaRPr lang="en-US" sz="1080" dirty="0"/>
          </a:p>
        </p:txBody>
      </p:sp>
      <p:sp>
        <p:nvSpPr>
          <p:cNvPr id="13" name="Text 5"/>
          <p:cNvSpPr txBox="1"/>
          <p:nvPr/>
        </p:nvSpPr>
        <p:spPr>
          <a:xfrm>
            <a:off x="65001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 переписчики
</a:t>
            </a:r>
            <a:pPr algn="l" indent="0" marL="0">
              <a:lnSpc>
                <a:spcPct val="115000"/>
              </a:lnSpc>
              <a:buNone/>
            </a:pPr>
            <a:r>
              <a:rPr lang="en-US" sz="46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Задайте вопрос: кто переписывал книги до появления печати? Так вспоминаются монахи-переписчики, без которых многие тексты просто не дошли бы до нас.
</a:t>
            </a:r>
            <a:endParaRPr lang="en-US" sz="10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это был пик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горизонтов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античных и арабских трудов расширили круг знаний. Европа получила доступ к новым идеям в философии, медицине, математике и астрономии.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школ к университетам
</a:t>
            </a:r>
            <a:pPr algn="l" indent="0" marL="0">
              <a:lnSpc>
                <a:spcPct val="100000"/>
              </a:lnSpc>
              <a:buNone/>
            </a:pPr>
            <a:r>
              <a:rPr lang="en-US" sz="46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при монастырях и соборах начали систематическое обучение, а затем подготовили почву для университетов. Именно с них выросла устойчивая средневековая образовательная традиция.
</a:t>
            </a:r>
            <a:endParaRPr lang="en-US" sz="1024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Диспуты и схоластика учили не просто слушать авторитет, а проверять мысль аргументами. Это сделало учёбу более строгой и развивало привычку к доказательству.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эпохи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Средневековье стало не паузой, а этапом роста науки. Оно сохранило старое наследие и создало формы обучения, которые пережили многие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эпохе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 правилам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закрепили идею долгого и последовательного обучения. Знание стало передаваться не случайно, а по правилам, через лекции, книги и проверку ответов.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применение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Средневековья знания всё чаще использовались в судах, школах, медицинских практиках и городском управлении. Это подготовило переход к новой эпохе.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культур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связали античный мир, исламскую учёность и Европу. Благодаря этому образование перестало быть закрытым и начало впитывать разные научные традиции.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 — начало большой научной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Средневековье научило Европу не только хранить знания, но и проверять их, обсуждать и передавать дальше. Поэтому современные университеты и научные споры продолжают традицию, начатую тогда.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2026-07-26T00:05:17Z</dcterms:created>
  <dcterms:modified xsi:type="dcterms:W3CDTF">2026-07-26T00:05:17Z</dcterms:modified>
</cp:coreProperties>
</file>