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 распад СССР: 1985–1991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надежд и кризиса: реформы М.С. Горбачёва, гласность и распад союзного государства.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1985 году в экономике нарастали замедление роста, дефицит, технологическое отставание и низкая эффективность плановой модели. Гонка вооружений, мощный ВПК, усталость от администрирования и недоверие к официальной информации усилили запрос на перемены.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 середине 1980-х система зашла в тупик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событий по предоставленному плану (условное ранжирование по годам).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1985–1991 годов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изменений ускорялся: политическая либерализация быстро обгоняла экономические преобразования.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периода такова: от реформ ожидали «укрепления социализма», но рост открытых конфликтов и падение управляемости ускорили распад центра.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поставило задачу ускорить научно-технический прогресс, укрепить дисциплину и повысить производительность. Главный расчет был в том, что «организация» сдвинет экономику без резких системных ломок.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Антиалкогольная кампания 1985 года должна была улучшить трудовую дисциплину и здоровье, но дала побочный эффект: сократились бюджетные поступления, а спрос ушёл в теневой сектор.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меры не сняли ключевые пороки командной экономики: предприятия слабее были заинтересованы в качестве продукции, продолжалась зависимость от плановых заданий и сохранялся хронический дефицит.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 ускорение и первые шаги реформ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38599" y="1497250"/>
            <a:ext cx="179995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проявлялись одновременно в магазинах, финансах и доверии к рублю: старая система снабжения разрушалась быстрее, чем формировались новые рыночные правила.
</a:t>
            </a:r>
            <a:pPr algn="l" indent="0" marL="0">
              <a:lnSpc>
                <a:spcPct val="150000"/>
              </a:lnSpc>
              <a:buNone/>
            </a:pPr>
            <a:r>
              <a:rPr lang="en-US" sz="13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реформы не успели заменить административное снабжение работающей системой стимулов, поэтому дисбалансы усиливались быстрее, чем удавалось их сглаживать.
</a:t>
            </a:r>
            <a:endParaRPr lang="en-US" sz="1352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предоставленному описанию проблем (без числовых коэффициентов).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противоречия конца 1980-х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газетах и журналах начали обсуждать то, о чём раньше говорили только намёками. Поднимались вопросы репрессий 1930-х годов, просчётов власти и реальных трудностей внешней политики. Публикации меняли привычный язык разговора о государстве.
</a:t>
            </a:r>
            <a:endParaRPr lang="en-US" sz="82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печати: от цензуры к открытым темам
</a:t>
            </a:r>
            <a:endParaRPr lang="en-US" sz="106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внимание привлекали темы Афганской войны и экологических проблем, которые теперь обсуждались более прямо. Вместе с ними в поле зрения попадали коррупция и ошибки руководства. Дискуссия становилась не «плакатной», а заинтересованной и спорной.
</a:t>
            </a:r>
            <a:endParaRPr lang="en-US" sz="78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новости и спор о цене решений
</a:t>
            </a:r>
            <a:endParaRPr lang="en-US" sz="1341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выходила за пределы газетных страниц: вопросы обсуждали в трудовых коллективах и на массовых встречах. Критика партийно-государственного аппарата перестала быть табуированной темой. Символом эпохи стали кадры общественного обсуждения и митингов конца 1980-х.
</a:t>
            </a:r>
            <a:endParaRPr lang="en-US" sz="74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собрания: обсуждение на рабочих местах
</a:t>
            </a:r>
            <a:endParaRPr lang="en-US" sz="9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Гласность: как расширялась общественная дискуссия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XIX Всесоюзной партийной конференции в 1988 году обозначили поворот к выборности и альтернативному голосованию. Речь шла о перераспределении влияния от партийных структур к Советам.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начали формировать Съезд народных депутатов СССР, а обсуждение государственных решений стало более публичным. Конфликтность в публичной политике заметно возросла по сравнению с прежней практикой.
</a:t>
            </a:r>
            <a:endParaRPr lang="en-US" sz="1207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итогом стало то, что монополия партийного аппарата на принятие решений впервые оказалась под сомнением. Политическая система переставала быть предсказуемой и «закрытой» для общества.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политическая реформа затронула не только процедуры, но и ожидания людей: от государства стали требовать объяснений, обоснований и ответственности.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партийная конференция 1988 года и политическая реформа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демократизация ломала прежний механизм управления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между ослаблением партийного контроля и ростом самостоятельности республик.
</a:t>
            </a:r>
            <a:endParaRPr lang="en-US" sz="11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конкуренция на выборах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выборы народных депутатов впервые принесли заметную состязательность кандидатов. Это сделало политическую арену более открытой и усложнило прежнюю схему «одобрения сверху».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споры и критика номенклатуры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съезде усилилась демонстрация разногласий: звучала критика руководящих кадров и спорные оценки решений. Публичная полемика стала частью политической повседневности.
</a:t>
            </a:r>
            <a:endParaRPr lang="en-US" sz="1399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как массовая политическая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вывело парламентские дискуссии в общественное пространство. Дебаты стали восприниматься не только как «внутрипартийное дело», а как разговор всей страны о будущем.
</a:t>
            </a:r>
            <a:endParaRPr lang="en-US" sz="1399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новых общественных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получали деятели, которые раньше были менее заметны вне профессиональных кругов. Общество увидело конфликт между сторонниками сохранения старой системы и реформаторами.
</a:t>
            </a:r>
            <a:endParaRPr lang="en-US" sz="1318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альтернативные выборы и новые лидеры (1989)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динамика по предоставленному описанию (значения — условная шкала по годам).
</a:t>
            </a:r>
            <a:endParaRPr lang="en-US" sz="1095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политической активности республик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периода максимальное напряжение особенно заметно проявлялось в Прибалтике, на Кавказе, в Молдавии и в России.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мобилизации к 1991 году усиливало центробежные тенденции: чем больше самостоятельности заявляли республики, тем слабее становился союзный центр.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государственном предприятии расширял самостоятельность заводов и объединений, но сохранял централизованные плановые задания. Предприятия получали больше прав, однако не получали полной свободы решений.
</a:t>
            </a:r>
            <a:endParaRPr lang="en-US" sz="133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кооперативов, аренды и частной инициативы дало первые элементы рыночных отношений. При этом правила вводились неравномерно, поэтому цены и выпуск товаров быстро перестраивались «рывками».
</a:t>
            </a:r>
            <a:endParaRPr lang="en-US" sz="1343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стали дисбалансы между спросом и предложением: дефицитные товары дорожали, доступ к ним становился неравным, усиливалось ощущение нестабильности. Экономика зависла между планом и рынком.
</a:t>
            </a:r>
            <a:endParaRPr lang="en-US" sz="1385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1987–1990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309" y="1497250"/>
            <a:ext cx="3850532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решения принимались в ключевые годы перестройки и как они отражались на экономике и политической системе.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хозяйственные реформы шли несинхронно: «половинчатые» шаги ослабляли прежние механизмы, не создавая устойчивой модели управления.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законодательные решения периода перестройки; обобщение по указанным мерам.
</a:t>
            </a:r>
            <a:endParaRPr lang="en-US" sz="1113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и их 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 произошла 26 апреля 1986 года и стала крупнейшей техногенной катастрофой в истории СССР. Задержка официальной информации, противоречивые сообщения и попытки скрыть реальный масштаб вызвали резкое падение доверия к власти.
</a:t>
            </a:r>
            <a:endParaRPr lang="en-US" sz="137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затронули Украину, Белоруссию и соседние регионы. Участие ликвидаторов стало символом человеческой цены катастрофы и усилило запрос на правду, открытость и независимую проверку информации.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 как перелом доверия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союзной системы сопровождалось ростом напряжённости в Нагорном Карабахе, Фергане, Приднестровье, Прибалтике и на Северном Кавказе. Конфликты усиливались, когда спор об идентичности переходил в борьбу за власть и безопасность.
</a:t>
            </a:r>
            <a:endParaRPr lang="en-US" sz="1075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требовали расширения прав республик, защиты языка и культуры, а затем всё чаще ставили вопрос о суверенитете. Реформа статуса республик шла быстрее, чем государственный контроль за конфликтами.
</a:t>
            </a:r>
            <a:endParaRPr lang="en-US" sz="1075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Союзный центр нередко реагировал запоздало: меры административного давления только подрывали доверие к Москве. Применение силы воспринималось как доказательство слабости прежних механизмов управления.
</a:t>
            </a:r>
            <a:endParaRPr lang="en-US" sz="1091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национальный вопрос стал одним из ключевых факторов распада СССР: он одновременно подталкивал республики к отделению и делал переговоры о едином будущем более трудными.
</a:t>
            </a:r>
            <a:endParaRPr lang="en-US" sz="1204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межнациональных конфликтов в конце 1980-х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факторам, указанным в содержании слайда (качественная схема).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влияния КПСС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влияния партии снижалась не одним ударом, а цепочкой: критика, выборы и перераспределение полномочий постепенно лишали КПСС монопольной роли.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партия перестала быть единственным «центром управления», политические решения всё чаще рождались вне партийной вертикали, а союзный центр слабел.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Августовский путч 1991 года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августа 1991
</a:t>
            </a:r>
            <a:pPr algn="l" indent="0" marL="0">
              <a:lnSpc>
                <a:spcPct val="130039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высших руководителей, вошедшая в ГКЧП, объявила попытку остановить распад СССР и сорвать подписание нового Союзного договора. Фактически началась борьба за контроль над политическим курсом.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августа 1991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введено чрезвычайное положение: ограничивали работу части СМИ и пытались изолировать руководство России. План предполагал удержание союзного центра силовыми и административными методами.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августа 1991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 Москве усилилось, прошли митинги у Белого дома. Позиция Б.Н. Ельцина и несогласие части элит показали, что путч не получил широкой поддержки.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августа 1991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ГКЧП резко ускорил распад союзной власти. Политическая легитимность чрезвычайных мер быстро разрушилась, и динамика выхода республик из Союза стала необратимой.
</a:t>
            </a:r>
            <a:endParaRPr lang="en-US" sz="13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провала ГКЧП к Беловежским соглашениям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решений и действий после августовских событий, приведших к утрате единого центра власти.
</a:t>
            </a:r>
            <a:endParaRPr lang="en-US" sz="10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6307" y="1497250"/>
            <a:ext cx="2844537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повороты за один год, когда союзная государственность почти полностью утратила основу существования.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показывает, что за несколько месяцев единый центр власти потерял управляемость и легитимность, а юридические договорённости закрепили необратимость распада.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1991 года, указанные в содержании слайда.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Решающие даты 1991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изменила политическую систему СССР: разрушалась монополия КПСС, а публичные дебаты и критика становились нормой общественной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либерализация не привела к устойчивому экономическому «новому балансу»: сохранялись спад производства, товарный дефицит и рост разрыва между потребностями и возможностями государства.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усиливались региональные противоречия, и политическая динамика постепенно привела к появлению независимых государств на пространстве бывшего СССР.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смысл перестройки двойственен: она стала попыткой реформировать систему и одновременно началом её демонтажа, задав новый этап для всего постсоветского пространства.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перестройки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стартовала как обновление советского социализма, но завершилась распадом СССР. Кризис усилили экономическая неэффективность плановой системы, политическая либерализация, ослабление КПСС и союзного центра, а также рост национальных движений.
</a:t>
            </a:r>
            <a:endParaRPr lang="en-US" sz="1675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1985–1991 годов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2026-05-12T19:09:34Z</dcterms:created>
  <dcterms:modified xsi:type="dcterms:W3CDTF">2026-05-12T19:09:34Z</dcterms:modified>
</cp:coreProperties>
</file>