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Поэзия, история и личная свобода в судьбе Пастернака.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Борис Пастернак: жизнь, поэзия, роман и судьба писателя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Борис Пастернак и эпоха перемен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Пастернака выросло из Серебряного века, революций и советской эпохи. Его поэзия соединила модернистскую смелость, философскую глубину и личную интонацию, в которой особенно важны свобода, ответственность и нравственный выбор.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517075"/>
            <a:ext cx="80799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Детство, семья и художественная среда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Борис Пастернак родился в Москве 10 февраля 1890 года в семье, где искусство было частью повседневной жизни.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7799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отец, Леонид Осипович Пастернак, был художником, а мать, Розалия Исидоровна Кауфман, — пианисткой, поэтому дом постоянно жил в ритме творчества.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20088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 бывали художники, музыканты и писатели; раннее общение с ними сформировало у будущего поэта редкую восприимчивость к слову, звуку и образу.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602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Впечатления детства позднее стали основой автобиографической прозы и лирических образов света, движения и природы, столь характерных для его поэзии.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философия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юности Пастернак серьезно занимался музыкой и философией, учился в Московском университете и затем продолжил образование в Марбургском университете. Эти занятия развивали его аналитическое мышление и чувство формы.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Образование, музыка и выбор литературы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6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к поэзии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 стал профессиональным музыкантом, хотя обладал тонким слухом и высокой подготовкой. Выбор литературы позволил ему объединить ритм, мысль и внутренний духовный опыт в одном художественном языке.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показывает, как ранняя поэзия постепенно привела Пастернака к крупной прозе и мировому признанию.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биографическим и библиографическим данным о Б. Л. Пастернаке; даты: 1890, 1914, 1917, 1922, 1930-е, 1945–1956, 1957, 1958, 1960.
</a:t>
            </a:r>
            <a:endParaRPr lang="en-US" sz="942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жизни и творчества Бориса Пастернака
</a:t>
            </a:r>
            <a:endParaRPr lang="en-US" sz="2100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заметен переход от поэтического эксперимента к зрелой прозе и международному резонансу.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сборниках «Близнец в тучах» и «Поверх барьеров» Пастернак сразу выделился необычайной плотностью образов и смелым сопоставлением далёких друг от друга явлений.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поэзия: образность, метафора, движение
</a:t>
            </a:r>
            <a:endParaRPr lang="en-US" sz="2762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стих часто строится на резких поворотах мысли, перебоях ритма и сложном синтаксисе, который передаёт не спокойное описание, а живой процесс восприятия.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у него не фон, а способ показать состояние сознания: звук, свет, дождь, ветер и движение превращаются в форму внутреннего переживания.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" y="0"/>
            <a:ext cx="40284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4750" y="1971350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Созданный в 1917 году и опубликованный в 1922-м сборник стал одной из главных книг русского модернизма. В нём любовь, исторический перелом и восторг перед жизнью объединены в редкую по музыкальности лирическую систему.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594750" y="3227758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эта книга закрепила за Пастернаком репутацию поэта, который умеет говорить о самом сложном через свежие, неожиданные и при этом точные образы.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46075" y="517075"/>
            <a:ext cx="43737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«Сестра моя — жизнь» как вершина раннего периода
</a:t>
            </a:r>
            <a:endParaRPr lang="en-US" sz="2737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2094046"/>
            <a:ext cx="4821300" cy="139675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 эволюцию его поэтики от раннего поиска к зрелой ясности.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Сборники показывают движение от экспериментальной метафорики к более собранной и нравственно сосредоточенной речи.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поэтические сборники Пастернака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Литературно-биографические сведения о поэтических сборниках Б. Л. Пастернака.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462" y="1205475"/>
            <a:ext cx="420300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7862" y="1205475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462" y="3040650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6669" y="3040650"/>
            <a:ext cx="262687" cy="420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зрелой лирики Пастернака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407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
</a:t>
            </a:r>
            <a:pPr algn="l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явления у Пастернака выражают не только красоту мира, но и его внутреннюю закономерность. Через пейзаж он передаёт движение времени, смену состояний и напряжённую полноту жизни.
</a:t>
            </a:r>
            <a:endParaRPr lang="en-US" sz="1247" dirty="0"/>
          </a:p>
        </p:txBody>
      </p:sp>
      <p:sp>
        <p:nvSpPr>
          <p:cNvPr id="10" name="Text 3"/>
          <p:cNvSpPr txBox="1"/>
          <p:nvPr/>
        </p:nvSpPr>
        <p:spPr>
          <a:xfrm>
            <a:off x="47751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и 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зрелых стихах время ощущается как личный и исторический опыт. Память у Пастернака не сводится к воспоминанию: она помогает сохранить связь человека с прошлым и с самим собой.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407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Совесть и ответственность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Поэта интересует нравственная цена поступка. Его лирический герой постоянно соотносит личное чувство с долгом, поэтому стихи звучат как размышление о человеческой честности.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751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Достоинство личности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трудные исторические годы Пастернак утверждает ценность отдельного человека. Его поздняя лирика показывает, что внутренняя свобода возможна там, где сохраняется верность совести и труду.
</a:t>
            </a:r>
            <a:endParaRPr lang="en-US" sz="123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художественный метод Пастернака
</a:t>
            </a:r>
            <a:endParaRPr lang="en-US" sz="2792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конкретная деталь превращается у Пастернака в философский образ.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00" y="2999526"/>
            <a:ext cx="8079900" cy="1625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750" y="1598300"/>
            <a:ext cx="3414900" cy="10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Переводы Шекспира, Гёте и Шиллера стали для Пастернака школой точности и внутренней дисциплины. Работа с чужим текстом оттачивала его чувство ритма, интонации и смысловой меры.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Пастернак-переводчик и его культурное значение
</a:t>
            </a:r>
            <a:endParaRPr lang="en-US" sz="2748" dirty="0"/>
          </a:p>
        </p:txBody>
      </p:sp>
      <p:sp>
        <p:nvSpPr>
          <p:cNvPr id="7" name="Text 2"/>
          <p:cNvSpPr txBox="1"/>
          <p:nvPr/>
        </p:nvSpPr>
        <p:spPr>
          <a:xfrm>
            <a:off x="4894375" y="1598300"/>
            <a:ext cx="3414900" cy="10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его переводам русские читатели и зрители по-новому воспринимали классическую зарубежную литературу. Эти тексты прочно вошли в театр, школу и домашнее чтение, сохранив живое звучание оригиналов.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40000" y="517075"/>
            <a:ext cx="80799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и послевоенная лирика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29400" y="13222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военных лет Пастернак избегает громкой патетики и говорит о войне через судьбу отдельного человека, его ожидание, труд и внутреннюю стойкость.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29400" y="2171583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Послевоенные тексты пронизаны нравственной строгостью: поэт сосредоточен на памяти, ответственности перед жизнью и необходимости сохранять человеческое достоинство.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729400" y="3011392"/>
            <a:ext cx="7819200" cy="58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Природа, как и прежде, остаётся у него не фоном, а способом понять время, боль и надежду. Через пейзаж он передаёт состояние эпохи точнее прямых деклараций.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29400" y="38390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лирика показывает верность Пастернака нравственному измерению искусства: даже в трагические годы он ищет не лозунг, а правду переживания.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9400" y="143195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стал итогом многолетних размышлений Пастернака о России начала XX века. В центре — человек, вынужденный сохранять себя в эпоху революций и исторического перелома.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517075"/>
            <a:ext cx="80799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«Доктор Живаго»: замысел и основные идеи
</a:t>
            </a:r>
            <a:endParaRPr lang="en-US" sz="2800" dirty="0"/>
          </a:p>
        </p:txBody>
      </p:sp>
      <p:sp>
        <p:nvSpPr>
          <p:cNvPr id="7" name="Text 3"/>
          <p:cNvSpPr txBox="1"/>
          <p:nvPr/>
        </p:nvSpPr>
        <p:spPr>
          <a:xfrm>
            <a:off x="729400" y="259610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тема книги — конфликт между живой частной жизнью и давлением больших событий. Через судьбу Живаго автор исследует любовь, совесть, свободу и цену нравственного выбора.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29400" y="3685527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соединяет историческую панораму с философской прозой. Роман показывает, что подлинная духовная независимость не отменяет трагизма времени, но помогает человеку не потерять внутренний ориентир.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Судьба романа «Доктор Живаго»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от создания романа до международного резонанса и давления в СССР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Премия вызвала не только литературный, но и общественный резонанс. Для Пастернака это означало резкое усиление внимания и давления со стороны официальной среды.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 реакции на Нобелевскую премию Бориса Пастернака, 1958 год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на Нобелевскую премию 1958 года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признание за рубежом резко контрастировало с внутренним осуждением, превратив награду в символ конфликта искусства и власти.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43325" y="1043525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Пастернака показывает, что независимое слово особенно уязвимо в системе, где литературу стремятся подчинить идеологии и политическому контролю.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2329500" cy="3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художника и власти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43325" y="2343749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Кампания осуждения, травля в печати и угрозы сделали его фигуру символом нравственного сопротивления, хотя сам он не вступал в публичную борьбу лозунгами.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743325" y="3577624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Пастернак сохранил верность своему пониманию литературы как свободного духовного труда. Его позиция была не демонстративной, а внутренне последовательной и честной.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1825" y="1996342"/>
            <a:ext cx="4228200" cy="14612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Бориса Пастернака и их значение
</a:t>
            </a:r>
            <a:endParaRPr lang="en-US" sz="2363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5635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 основные этапы творчества и роль каждого произведения в литературной биографии Пастернака.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40000" y="29274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Видно, что Пастернак развивался сразу в нескольких жанрах, но каждое крупное произведение усиливало его авторитет как поэта, прозаика и переводчика.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391825" y="4050900"/>
            <a:ext cx="42282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Бориса Пастернака и их общепризнанное литературное значение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 жизни и память о писателе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40000" y="1582300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1950-х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Пастернак живёт в Переделкине, тяжело переживая болезнь, общественное давление и травлю, связанную с историей «Доктора Живаго».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776300" y="2700000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мая 1960 года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умирает в Переделкине. Его смерть воспринимается как завершение трудной, но внутренне цельной творческой биографии.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277525" y="1857275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Позднейшая 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в Переделкине становится мемориальным пространством, а имя Пастернака возвращается в школьное и университетское изучение как имя классика XX века.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2607868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2607868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2607868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Художественное наследие и влияние Пастернака
</a:t>
            </a:r>
            <a:endParaRPr lang="en-US" sz="2734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Поэт, который слышал движение времени
</a:t>
            </a:r>
            <a:pPr algn="ctr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Пастернака природа никогда не стоит на месте: ветер, снег, свет и звук словно участвуют в переживании человека. Благодаря этой подвижной образности его поэзия и сегодня звучит современно и очень зримо.
</a:t>
            </a:r>
            <a:endParaRPr lang="en-US" sz="1069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писателя, который не отказался от себя
</a:t>
            </a:r>
            <a:pPr algn="ctr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Судьба Пастернака напоминает, что художник может оставаться верным внутренней правде даже под давлением общества. Именно поэтому его имя ассоциируется не только с литературой, но и с нравственной стойкостью.
</a:t>
            </a:r>
            <a:endParaRPr lang="en-US" sz="1069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как творческая школа
</a:t>
            </a:r>
            <a:pPr algn="ctr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Работая над Шекспиром, Гёте и другими авторами, Пастернак не просто передавал смысл, а воссоздавал живую интонацию. Его переводы стали частью театральной и читательской культуры, сформировав вкус нескольких поколений.
</a:t>
            </a:r>
            <a:endParaRPr lang="en-US" sz="108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75" y="1329375"/>
            <a:ext cx="75228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Пастернак соединял поэзию, прозу и перевод в единое духовное целое. Его творчество показывает, что настоящее искусство не подчиняется эпохе, а помогает человеку сохранить свободу и достоинство.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Пастернак: слово, время, свобода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2026-05-23T22:36:25Z</dcterms:created>
  <dcterms:modified xsi:type="dcterms:W3CDTF">2026-05-23T22:36:25Z</dcterms:modified>
</cp:coreProperties>
</file>