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 названиями частей тела в английском языке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body idioms: смысл, контекст, перевод и живую речь.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Идиома: больше, чем отдельные слова
</a:t>
            </a:r>
            <a:endParaRPr lang="en-US" sz="35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помогают понимать живой английский: их смысл не равен буквальному переводу. В школьных текстах, диалогах и экзаменах такие выражения встречаются часто, особенно с названиями частей тела, потому что они ярко описывают мысли, чувства и поведение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Head: мышление, самоконтроль и уверенность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увлечение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be head over heels передает состояние глубокой влюбленности или увлеченности. Здесь образ головы подчеркивает полное эмоциональное погружение, а не рациональный контроль.
</a:t>
            </a:r>
            <a:endParaRPr lang="en-US" sz="1033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Излишняя самоуверенность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big-headed характеризует того, кто слишком высокого мнения о себе. В английской речи это выражение звучит критически и помогает точнее оценить черту характера.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keep your head описывает человека, который не теряет самообладания под давлением. Она особенно уместна в конфликтах, на экзамене или в момент неожиданной проблемы.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здраво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use your head советует опираться не на эмоции, а на здравый смысл. Его употребляют, когда нужно принять взвешенное решение в учебе, споре или сложной ситуации.
</a:t>
            </a:r>
            <a:endParaRPr lang="en-US" sz="10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Eye: внимание, наблюдение и оценка ситуации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и следить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keep an eye on означает внимательно присматривать за кем-то или чем-то. Она часто используется, когда важно не упустить изменение, риск или поведение другого человека.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an eye for detail описывает человека, который видит мелкие различия и неточности. Оно особенно полезно при характеристике аккуратности, точности и профессиональной внимательности.
</a:t>
            </a:r>
            <a:endParaRPr lang="en-US" sz="1063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намеренно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turn a blind eye показывает сознательный отказ замечать проблему. В ней важна не слепота, а выбор не вмешиваться, хотя ситуация очевидна.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Привлекать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catch someone’s eye означает сразу заинтересовать или выделиться на фоне других. Оно подходит для описания предметов, людей, рекламы и любого яркого впечатления.
</a:t>
            </a:r>
            <a:endParaRPr lang="en-US" sz="11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608" y="1254037"/>
            <a:ext cx="3496984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идиом с частями тела и их значений
</a:t>
            </a:r>
            <a:endParaRPr lang="en-US" sz="264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часть тела может участвовать в разных смысловых моделях.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телесная метафора может выражать разные значения: контроль, помощь, общение, цену и согласие.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body idioms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тела чаще всего встречаются в идиомах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учебное распределение по теме урока и помогает увидеть, какие образы наиболее продуктивны в английской фразеологии.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head, hand и eye: именно они чаще связываются с мышлением, действием и восприятием.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материалу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Hand: помощь, действие и участие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прямо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give a hand означает оказать помощь в конкретной ситуации. Оно звучит естественно в школе, дома и в повседневном общении, когда речь идет о совместном действии.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hands-on описывает не теорию, а личное включение в дело. Она особенно полезна, когда нужно подчеркнуть практический опыт, самостоятельную работу или активное участие.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have your hands full передает, что человек очень занят и едва справляется с делами. Выражение часто употребляется в разговорах о работе, учебе и семейных обязанностях.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аргументов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on the one hand / on the other hand помогает логично сопоставлять две стороны вопроса. Он важен для устных ответов, эссе и аргументированных обсуждений.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Heart: чувства, доброта и искренность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heartbroken описывает человека, которого глубоко ранили потеря или разочарование. В английском языке это одно из самых точных слов для сильного эмоционального состояния.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чистого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from the bottom of your heart передает искренность чувства или благодарности. Она усиливает эмоциональность высказывания и делает речь более теплой и выразительной.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Выучить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learn by heart означает запомнить текст дословно и без ошибок. В учебном контексте оно особенно знакомо, потому что связано с подготовкой стихов, правил и выступлений.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a big heart подчеркивает отзывчивость, щедрость и доброжелательность человека. Она помогает не только хвалить характер, но и показывать уважительное отношение к собеседнику.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определение значения идиомы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читать body idioms точно и без буквальных ошибок.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Mouth, tongue и lips: речь, секреты и молчание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keep your mouth shut означает молчать и не раскрывать лишнего. Она связана с самоконтролем и особенно уместна, когда требуется сохранить секрет или избежать конфликта.
</a:t>
            </a:r>
            <a:endParaRPr lang="en-US" sz="1047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из уст в уста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word of mouth описывает распространение информации через людей, а не через рекламу. Оно часто встречается в разговорах о рекомендациях, впечатлениях и популярности.
</a:t>
            </a:r>
            <a:endParaRPr lang="en-US" sz="1118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Потерять дар речи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tongue-tied показывает состояние растерянности, когда человек не может быстро ответить. Идиома передает неловкость, волнение или неожиданное сильное впечатление.
</a:t>
            </a:r>
            <a:endParaRPr lang="en-US" sz="1219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плохо о ком-то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bad-mouth означает критиковать или очернять человека. В ней важен отрицательный оттенок, поэтому выражение используют осторожно, когда речь идет о репутации и конфликте.
</a:t>
            </a:r>
            <a:endParaRPr lang="en-US" sz="11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 и leg: движение, начало и неловкие ситуации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get off on the wrong foot описывает ситуацию, когда знакомство, проект или разговор начинаются напряжённо и сразу задают неправильный тон дальнейшему взаимодействию.
</a:t>
            </a:r>
            <a:endParaRPr lang="en-US" sz="967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Неловкая реплика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put your foot in your mouth используется, когда человек говорит что-то неуместное и сам создаёт неловкость. Здесь важна не нога, а социальная ошибка.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itchy feet передаёт сильное желание уехать, увидеть новые места или сменить привычный образ жизни. Образ связан с движением, беспокойством и внутренней неудовлетворённостью.
</a:t>
            </a:r>
            <a:endParaRPr lang="en-US" sz="937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Дорогостоящие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an arm and a leg показывает очень высокую цену и часто используется в разговорной речи. Эта идиома помогает оценивать не только вещи, но и последствия выбора.
</a:t>
            </a:r>
            <a:endParaRPr lang="en-US" sz="10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idioms с частями тела
</a:t>
            </a:r>
            <a:endParaRPr lang="en-US" sz="274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самые продуктивные образы связаны с мышлением, действием и наблюдением, тогда как менее частотные группы чаще появляются в отдельных ситуациях.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head, hand и eye подтверждает, что body idioms прежде всего описывают интеллект, активность и внимание.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презентации; точные статистические данные не приводятся.
</a:t>
            </a:r>
            <a:endParaRPr lang="en-US" sz="6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24673"/>
            <a:ext cx="3950100" cy="13302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идиомы и русские эквиваленты
</a:t>
            </a:r>
            <a:endParaRPr lang="en-US" sz="313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устойчивые выражения соотносятся по смыслу и стилю, а не по дословным словам.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должен передавать функцию выражения: смягчение, согласие или оценку характера, а не повторять форму английских слов.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общеупотребительные русские соответствия
</a:t>
            </a:r>
            <a:endParaRPr lang="en-US" sz="7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дословный перевод приводит к ошибкам
</a:t>
            </a:r>
            <a:endParaRPr lang="en-US" sz="2798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 равно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фразеологизме отдельные слова сохраняют форму, но утрачивают самостоятельность. Поэтому kick the bucket нельзя понимать как обычное действие с ведром: значение выражения уже закреплено языком.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может обманывать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let your hair down звучит понятно на уровне слов, однако речь идёт не о причёске, а о свободном, непринуждённом поведении. Буквальное чтение создаёт ложную интерпретацию.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familiar phrases вроде break the ice нуждаются в проверке по ситуации. В общении это способ начать разговор, а не описание льда, поэтому значение определяется целиком.
</a:t>
            </a:r>
            <a:endParaRPr lang="en-US" sz="1103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фразеологическая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учащемуся важно запоминать идиому как готовую единицу с переводом и примером. Тогда словообразовательные ассоциации не будут подменять реальный смысл.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idioms с частями тела
</a:t>
            </a:r>
            <a:endParaRPr lang="en-US" sz="247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приёма и закрепления устойчивых выражений для школьной практики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чате
</a:t>
            </a:r>
            <a:pPr algn="ctr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чате кто-то пишет: «Keep an eye on the deadline». Фраза звучит естественно и сразу понятна по контексту, потому что речь идёт о внимательном контроле. Такие выражения легко переходят из учебника в повседневное общение.
</a:t>
            </a:r>
            <a:endParaRPr lang="en-US" sz="116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из сериала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признаётся, что после ссоры чувствует себя heartbroken. Слово эмоционально сильное, но не требует сложного объяснения: сериал показывает состояние через короткую, узнаваемую идиому. Именно так body idioms закрепляются в памяти подростков.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в соцсети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фотографией с трудным проектом появляется комментарий: «Good job, you really gave a hand». Подобные реплики делают язык живым и показывают, как идиомы работают в коротких, динамичных сообщениях, где важны естественность и точность.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 частями тела в реальной речи подростков и медиа
</a:t>
            </a:r>
            <a:endParaRPr lang="en-US" sz="22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полезные идиомы для активного словаря десятиклассника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отдан выражениям, которые легко употребить в разговоре, тексте и ответе на уроке без сложной стилистической подготовки.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универсальными оказываются короткие и прозрачные идиомы: они быстрее запоминаются и чаще переходят в активную речь.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педагогическая оценка по критериям частотности, понятности и универсальности; точная количественная статистика не использовалась.
</a:t>
            </a:r>
            <a:endParaRPr lang="en-US" sz="6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смысл: тело как основа образного мышления
</a:t>
            </a:r>
            <a:endParaRPr lang="en-US" sz="2359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в английской фразеологии часто обозначает не часть тела, а способность рассуждать, принимать решения и удерживать ситуацию под контролем, особенно в напряжённых обстоятельствах.
</a:t>
            </a:r>
            <a:endParaRPr lang="en-US" sz="1017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искренность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Heart помогает говорить о доброте, сочувствии и сильных переживаниях. Через этот образ язык показывает, что эмоции воспринимаются как важная часть личности.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связывают с помощью, участием и практической работой. Такие выражения подчёркивают, что действие в английской культуре мыслится как видимое и полезное вмешательство.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 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превращается в символ наблюдательности, оценки и контроля. Благодаря этому одно короткое слово передаёт не только зрение, но и активное отношение к происходящему.
</a:t>
            </a:r>
            <a:endParaRPr lang="en-US" sz="10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406428"/>
            <a:ext cx="3929100" cy="15774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при употреблении body idioms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где школьники чаще всего путают форму выражения, стиль и реальное значение.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не из-за незнания слов, а из-за невнимания к устойчивой форме, контексту и стилевой уместности.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материалам урока и типичным заданиям школьного курса
</a:t>
            </a:r>
            <a:endParaRPr lang="en-US" sz="7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Идиомы, которые делают английский живым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idioms помогают не только расширять словарь, но и понимать образность английской речи. Если видеть за словами устойчивую модель и контекст, общение становится точнее и естественнее.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2026-05-31T14:17:03Z</dcterms:created>
  <dcterms:modified xsi:type="dcterms:W3CDTF">2026-05-31T14:17:03Z</dcterms:modified>
</cp:coreProperties>
</file>