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Химические компоненты живых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химические элементы и молекулы, лежащие в основе жизни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основа живых организмов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органических и неорганических веществ. Их химический состав отражает общее происхождение и универсальные биохимические процессы, объясняющие свойства жизни на молекулярном уровне.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Углерод: Основной строитель органических молекул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углерода и структура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формирует четыре ковалентные связи, позволяющие создавать сложные молекулярные структуры — цепи, разветвления и циклы. Это обуславливает богатое разнообразие органических соединений, необходимых для жизни.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углерода в биомолекулах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 состав аминокислот, жирных кислот, углеводов и нуклеотидов — фундаментальных молекул, обеспечивающих структуру и функции клетки.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доля углерода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организме углерод составляет около 18% массы, благодаря чему он играет ключевую роль в химическом составе живых тканей.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водород: Физиологическая важность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энергетическом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обеспечивает аэробное дыхание и окисление органических веществ, что поддерживает производство энергии. Его массовая доля в организме достигает около 65%.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водорода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участвует в переносе электронов и формировании градиентов концентрации на мембранах, что необходимо для клеточных процессов. Массовая доля водорода составляет примерно 10%.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Азот: Основной элемент белков и нуклеиновых кислот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азота в биомолекулах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входит в состав аминокислот, из которых строятся белки, а также нуклеотидов, формирующих нуклеиновые кислоты — основу генетического материала.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дефицит азота ограничивает рост растений, влияя на биопродуктивность. В организме человека азот составляет около 3% массы и играет важную роль в азотистом обмене.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Фосфор: Энергетический посредник и наследственный элемент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 энергетическом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 состав АТФ — основного энергетического носителя клетки, обеспечивая передачу и хранение энергии для биохимических процессов.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фосфора в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включён в структуру ДНК и РНК, участвует в делении клеток и росте, а также регулирует обмен веществ. Суточная норма потребления для подростков — 1200 мг.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Сера: Структурные и ферментативные функции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в аминокислотах и белках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входит в состав метионина и цистеина, формирующих третичную структуру белков и обеспечивающих их функциональность посредством дисульфидных связей.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недостатка серы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серы нарушает белковый обмен и снижает устойчивость клеток к окислительному стрессу, что отражается на ферментативных процессах и общем здоровье.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катализ реакций, транспортируют вещества и обеспечивают иммунную защиту, являясь ключевыми компонентами клеток.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органических веществ и их биологическая роль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аккумулируют энергию и формируют биологические мембраны, а также участвуют в защите и регуляции процессов.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основным источником энергии и структурой клеточных стенок, поддерживая жизнедеятельность и защиту клеток.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наследственную информацию, регулируя функции и развитие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Структура и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аминокислот и уровни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аминокислот с уникальными свойствами. Их пространственное строение — вторичное, третичное и четвертичное — определяет функцию каждой молекулы.
</a:t>
            </a:r>
            <a:endParaRPr lang="en-US" sz="1107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и патологии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катализируют реакции, формируют ткани, транспортируют кислород и обеспечивают иммунитет. Нарушения структуры, например при серповидноклеточной анемии, приводят к болезням.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свыше 300 ферментов, участвует в синтезе ДНК и белков, обеспечивая жизненно важные биохимические процессы.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 свертывания крови, формирования костей и передачи нервных импульсов, составляя до 2% массы тела.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гемоглобин, нехватка которого вызывает анемию; суточная потребность подростков — 12-15 мг железа, 350-410 мг магния, 1000-1200 мг кальция.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микроэлементы в живых организмах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вещества, участвует в реакциях и транспорте внутри клетки, а также регулирует температуру тела через испарение и потоотделение.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60%–80%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старшей школы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массу клетки и обеспечивает жизненно важные процессы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значение макро- и микроэлементов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элементов в организме человека и их роль в биологических процессах поддержания жизнедеятельности.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макро- и микроэлементов необходим для нормальной работы нервной системы и обмена веществ.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являясь белковыми катализаторами, значительно ускоряют химические реакции в клетках, обеспечивая интенсивность обмена веществ.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 — ключевые биохимические регуляторы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амилаза расщепляет крахмал до глюкозы для пищеварения, а ДНК-полимераза синтезирует ДНК при делении клеток, реализуя наследственную информацию.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ферментов гарантирует точность биохимических процессов, без которых жизнедеятельность клетки была бы невозможна.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органические вещества, необходимые для обмена веществ и нормальной работы организма; они поддерживают множество биохимических реакций.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роль и значение для организма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способствует укреплению иммунной защиты и синтезу коллагена, обеспечивая регенерацию тканей.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регулирует усвоение кальция и фосфора, поддерживает здоровье костей и предотвращает развитие рахита.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приводит к заболеваниям, например, цинга при недостатке витамина С и рахит — при нехватке витамина D.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состоят из повторяющихся мономеров, например, аминокислот для белков и нуклеотидов для нуклеиновых кислот.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Биополимеры: основные структурные элементы клетки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структуру клетки, обеспечивают хранение генетической информации и участвуют в каталитической активности через ферменты.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как биополимеры, выполняют функцию запасания энергии и служат структурными компонентами клеточных стенок.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бывают моносахаридами (глюкоза, фруктоза), дисахаридами (сахароза) и полисахаридами (крахмал, гликоген, целлюлоза).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функции углеводов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клеточную стенку растений, придавая им прочность и защиту.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предназначение углеводов — обеспечение организма энергией, причём 1 грамм даёт примерно 4 килокалории.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служит запасным углеводом растений, тогда как гликоген выполняет аналогичную функцию у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строение, группы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энергетический резерв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основной тип жиров и масел, выполняющих функцию накопления энергии и теплоизоляции тела. Они состоят из глицерина и трёх жирных кислот, легко расщепляются для получения энергии.
</a:t>
            </a:r>
            <a:endParaRPr lang="en-US" sz="1104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стероиды в клеточных мембранах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двуслойные мембраны клеток, важные для избирательного транспорта веществ. Стероиды, включая холестерин и гормоны, регулируют физиологические процессы и поддерживают структуру мембран.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нуклеиновых кислот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носитель генетической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хранит наследственные данные, обеспечивая точное воспроизведение признаков при размножении через специфическую последовательность нуклеотидов.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— посредник в синтезе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участвует в переносе информации с ДНК и непосредственном синтезе белков, играя ключевую роль в регуляции генов и клеточных процессах.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и полимеры: взаимосвязь структуры и функции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догма молекулярной биологии: поток генетической информации и образование биополимеров.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живого: ключ к пониманию биологии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компоненты образуют фундамент жизни, регулируя структуру, функции и наследственность. Изучение биохимии раскрывает механизмы жизнедеятельности и открывает пути к развитию медицины, экологии и сельского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2026-05-10T04:23:01Z</dcterms:created>
  <dcterms:modified xsi:type="dcterms:W3CDTF">2026-05-10T04:23:01Z</dcterms:modified>
</cp:coreProperties>
</file>