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координат: как точно задавать положение точки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становится точной, когда у точки есть числа.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возник в аналитической геометрии XVII века и изменил способ описания фигур: положение объекта стали задавать числами. Сегодня его используют в школьной геометрии, навигации, чертежах, графике и играх без двусмысленности.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идей Декарта до карт и игр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две оси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взаимно перпендикулярные оси
</a:t>
            </a:r>
            <a:pPr algn="l" indent="0" marL="0">
              <a:lnSpc>
                <a:spcPct val="100000"/>
              </a:lnSpc>
              <a:buNone/>
            </a:pPr>
            <a:r>
              <a:rPr lang="en-US" sz="2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на двух числовых осях, которые пересекаются под прямым углом. Горизонтальная ось обозначается Ox, вертикальная — Oy.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числа для одной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задаётся парой координат. Первая координата называется абсциссой и обозначается x, вторая — ординатой и обозначается y.
</a:t>
            </a:r>
            <a:endParaRPr lang="en-US" sz="1369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осей называется началом координат и обозначается O. Именно от неё отсчитывают положения всех точек на плоскости.
</a:t>
            </a:r>
            <a:endParaRPr lang="en-US" sz="1389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вида (x; y) показывает не только положение точки, но и порядок её координат. Благодаря этому одну и ту же плоскость можно описывать точно и однозначно.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Оси, начало отсчёта и единичный отрезок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 на каждой оси задаёт масштаб. Если он выбран неверно, расстояния на чертеже перестают соответствовать действительности и построение теряет точность.
</a:t>
            </a:r>
            <a:endParaRPr lang="en-US" sz="1162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построения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начала координат вправо и вверх откладывают положительные значения, а влево и вниз — отрицательные. Это правило помогает сразу определить знак координаты.
</a:t>
            </a:r>
            <a:endParaRPr lang="en-US" sz="1250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отсчёта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видеть подписи осей, деления и точку O. Без них невозможно понять, где именно начинается отсчёт и как правильно читать рисунок.
</a:t>
            </a:r>
            <a:endParaRPr lang="en-US" sz="1354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схеме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оси проведены не перпендикулярно или деления не равны, координатная плоскость будет построена неверно. Поэтому аккуратность здесь особенно важна.
</a:t>
            </a:r>
            <a:endParaRPr lang="en-US" sz="1265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сразу подсказывают, в какой части плоскости находится точка.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знаки x и y, четверть можно определить без построения точки.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координатной плоскости и знаки координат
</a:t>
            </a:r>
            <a:endParaRPr lang="en-US" sz="2446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 по заданным координатам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точки на координатной плоскости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показаны в одном порядке, чтобы было видно изменение положения по вертикали: одинаковые значения y образуют общий уровень, а переход через ноль меняет сторону относительно оси Ox.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y располагает точку выше оси Ox, отрицательное — ниже; знак x определяет положение слева или справа от оси Oy.
</a:t>
            </a:r>
            <a:endParaRPr lang="en-US" sz="1505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задания: A(1; 2), B(3; 2), C(3; -1), D(-2; -1)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положение точки при разных координатах
</a:t>
            </a:r>
            <a:endParaRPr lang="en-US" sz="23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записываются координаты точки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094450" y="10398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форма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4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записывают в круглых скобках через точку с запятой: сначала x, затем y. Такой порядок принят в математике и помогает избежать путаницы.
</a:t>
            </a:r>
            <a:endParaRPr lang="en-US" sz="1557" dirty="0"/>
          </a:p>
        </p:txBody>
      </p:sp>
      <p:sp>
        <p:nvSpPr>
          <p:cNvPr id="10" name="Text 3"/>
          <p:cNvSpPr txBox="1"/>
          <p:nvPr/>
        </p:nvSpPr>
        <p:spPr>
          <a:xfrm>
            <a:off x="1094450" y="20685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(2; 5) и (5; 2) обозначают разные точки, потому что координаты поменяны местами. Ошибка в порядке сразу меняет положение на плоскости.
</a:t>
            </a:r>
            <a:endParaRPr lang="en-US" sz="1577" dirty="0"/>
          </a:p>
        </p:txBody>
      </p:sp>
      <p:sp>
        <p:nvSpPr>
          <p:cNvPr id="11" name="Text 4"/>
          <p:cNvSpPr txBox="1"/>
          <p:nvPr/>
        </p:nvSpPr>
        <p:spPr>
          <a:xfrm>
            <a:off x="1094450" y="30972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уже построена, её координаты нужно сверять с рисунком. Если числа и положение не совпадают, значит, при записи или построении допущена ошибка.
</a:t>
            </a:r>
            <a:endParaRPr lang="en-US" sz="15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координат точки по рисунку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первую координату, смотрят на проекцию точки на ось Ox. Она показывает, насколько точка удалена от оси Oy.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абсцисса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Вторую координату определяют по проекции на ось Oy. Она показывает расстояние до оси Ox и завершает запись точки.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ордината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одной из осей, одна координата равна нулю. Это признак того, что точка не смещена по одному из направлений.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осях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рисунка удобно сразу определить четверть. Тогда знаки координат становятся понятными ещё до точного измерения.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 четверти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диаграмме удобно сравнивать не только значения, но и их знак: отрицательная координата сразу выделяет точку S среди остальных.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точек Q и R совпадают ординаты, а S имеет наименьшее значение y и расположена ниже оси Ox.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задания: P(-4; 1), Q(-1; 3), R(2; 3), S(4; -2)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координат нескольких точек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осей координат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572000" y="1039875"/>
            <a:ext cx="41514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Ox
</a:t>
            </a:r>
            <a:pPr algn="l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Ox точка уходит на такое же расстояние от оси, но по другую сторону. Абсцисса не меняется, а ордината получает противоположный знак.
</a:t>
            </a:r>
            <a:endParaRPr lang="en-US" sz="1786" dirty="0"/>
          </a:p>
        </p:txBody>
      </p:sp>
      <p:sp>
        <p:nvSpPr>
          <p:cNvPr id="10" name="Text 3"/>
          <p:cNvSpPr txBox="1"/>
          <p:nvPr/>
        </p:nvSpPr>
        <p:spPr>
          <a:xfrm>
            <a:off x="4572000" y="2397100"/>
            <a:ext cx="41514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Oy
</a:t>
            </a:r>
            <a:pPr algn="l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отражении относительно оси Oy сохраняется ордината, а абсцисса меняет знак. Такая запись сразу показывает, где должна оказаться зеркальная точка на плоскости.
</a:t>
            </a:r>
            <a:endParaRPr lang="en-US" sz="16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на одной оси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случаев, когда точки лежат на одной горизонтали или вертикали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по координатам определить положение точки относительно осей и четвертей.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координата равна нулю, точка лежит на оси; если обе координаты ненулевые, точка находится в одной из четвертей.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и их расположение на плоскости
</a:t>
            </a:r>
            <a:endParaRPr lang="en-US" sz="2235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координатной плоскости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74750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95426" y="1353834"/>
            <a:ext cx="221175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76794" y="1353834"/>
            <a:ext cx="258037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87404"/>
            <a:ext cx="284700" cy="2277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встречаются в жизни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географических картах координаты помогают точно найти город, маршрут или объект местности. Благодаря этому можно быстро сравнивать положение точек и ориентироваться без лишних предположений.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GPS-навигации координаты задают местоположение машины, пешехода или другого объекта. Система определяет точку на местности и помогает строить кратчайший путь к цели.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шахматной доске клетки тоже можно рассматривать как координаты. Это удобно для записи ходов, изучения партий и точного указания положения фигур.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чертежах координатный принцип нужен для точного размещения деталей и линий. Он делает схему понятной, а измерения — проверяемыми и однозначными.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компьютерных играх и схемах помещений координаты помогают задавать позиции объектов. Так легче размещать персонажей, комнаты и элементы сцены без путаницы.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планы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точкам можно быстро увидеть, где значение растёт, а где временно снижается, не читая длинное описание процесса.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показывает общий рост с небольшим спадом в середине; такая запись удобна для наблюдений, измерений и сравнения изменений.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демонстрации графика по координатам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как язык графиков и изменений
</a:t>
            </a:r>
            <a:endParaRPr lang="en-US" sz="29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координатами
</a:t>
            </a:r>
            <a:endParaRPr lang="en-US" sz="2104" dirty="0"/>
          </a:p>
        </p:txBody>
      </p:sp>
      <p:sp>
        <p:nvSpPr>
          <p:cNvPr id="11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799395" y="15176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местами x и y, хотя порядок в записи всегда один и тот же. Из-за этого точка оказывается в другой части плоскости.
</a:t>
            </a:r>
            <a:endParaRPr lang="en-US" sz="1252" dirty="0"/>
          </a:p>
        </p:txBody>
      </p:sp>
      <p:sp>
        <p:nvSpPr>
          <p:cNvPr id="13" name="Text 3"/>
          <p:cNvSpPr txBox="1"/>
          <p:nvPr/>
        </p:nvSpPr>
        <p:spPr>
          <a:xfrm>
            <a:off x="3799395" y="10444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порядка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799225" y="28450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знаке сразу переносит точку в другую четверть. Перед построением полезно проверить, какие координаты должны быть положительными, а какие отрицательными.
</a:t>
            </a:r>
            <a:endParaRPr lang="en-US" sz="1043" dirty="0"/>
          </a:p>
        </p:txBody>
      </p:sp>
      <p:sp>
        <p:nvSpPr>
          <p:cNvPr id="15" name="Text 5"/>
          <p:cNvSpPr txBox="1"/>
          <p:nvPr/>
        </p:nvSpPr>
        <p:spPr>
          <a:xfrm>
            <a:off x="3799225" y="23718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3799225" y="4172353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точку откладывают не от начала координат, а от случайного места на оси. Тогда построение становится неверным, даже если числа записаны правильно.
</a:t>
            </a:r>
            <a:endParaRPr lang="en-US" sz="1162" dirty="0"/>
          </a:p>
        </p:txBody>
      </p:sp>
      <p:sp>
        <p:nvSpPr>
          <p:cNvPr id="17" name="Text 7"/>
          <p:cNvSpPr txBox="1"/>
          <p:nvPr/>
        </p:nvSpPr>
        <p:spPr>
          <a:xfrm>
            <a:off x="3799225" y="3699166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Отсчёт не от нуля
</a:t>
            </a:r>
            <a:endParaRPr lang="en-US" sz="1600" dirty="0"/>
          </a:p>
        </p:txBody>
      </p:sp>
      <p:sp>
        <p:nvSpPr>
          <p:cNvPr id="18" name="Text 8"/>
          <p:cNvSpPr txBox="1"/>
          <p:nvPr/>
        </p:nvSpPr>
        <p:spPr>
          <a:xfrm>
            <a:off x="6338569" y="15176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учитывать единичный отрезок и деления осей, расстояние до точки получится неправильным. Масштаб нужно читать так же внимательно, как сами координаты.
</a:t>
            </a:r>
            <a:endParaRPr lang="en-US" sz="1112" dirty="0"/>
          </a:p>
        </p:txBody>
      </p:sp>
      <p:sp>
        <p:nvSpPr>
          <p:cNvPr id="19" name="Text 9"/>
          <p:cNvSpPr txBox="1"/>
          <p:nvPr/>
        </p:nvSpPr>
        <p:spPr>
          <a:xfrm>
            <a:off x="6338569" y="10444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делений
</a:t>
            </a:r>
            <a:endParaRPr lang="en-US" sz="1536" dirty="0"/>
          </a:p>
        </p:txBody>
      </p:sp>
      <p:sp>
        <p:nvSpPr>
          <p:cNvPr id="20" name="Text 10"/>
          <p:cNvSpPr txBox="1"/>
          <p:nvPr/>
        </p:nvSpPr>
        <p:spPr>
          <a:xfrm>
            <a:off x="6338400" y="28450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легко отнести не к той четверти, если смотреть только на рисунок и не сверять знаки. Проверка по координатам помогает быстро заметить ошибку.
</a:t>
            </a:r>
            <a:endParaRPr lang="en-US" sz="1154" dirty="0"/>
          </a:p>
        </p:txBody>
      </p:sp>
      <p:sp>
        <p:nvSpPr>
          <p:cNvPr id="21" name="Text 11"/>
          <p:cNvSpPr txBox="1"/>
          <p:nvPr/>
        </p:nvSpPr>
        <p:spPr>
          <a:xfrm>
            <a:off x="6338400" y="23718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четверть
</a:t>
            </a:r>
            <a:endParaRPr lang="en-US" sz="15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построения, чтения и проверки координатной задачи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250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4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3050" y="1205853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92538" y="1205853"/>
            <a:ext cx="406125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координат важен в геометрии
</a:t>
            </a:r>
            <a:endParaRPr lang="en-US" sz="2956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позволяют задавать положение точки без догадок и измерять расстояния по правилам, а не на глаз. Это делает чертежи и решения задач более точными и понятными.
</a:t>
            </a:r>
            <a:endParaRPr lang="en-US" sz="1317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удобно рассматривать точки, отрезки, прямые и углы. Даже сложную фигуру можно разложить на простые элементы и описать их положение численно.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соединяет рисунок и числа. Геометрические объекты можно описывать парами чисел, а затем работать с ними как с обычными математическими выражениями.
</a:t>
            </a:r>
            <a:endParaRPr lang="en-US" sz="1322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нужна для построения графиков функций. По точкам видно, как меняется величина, и можно замечать рост, спад, постоянство или переход через ноль.
</a:t>
            </a:r>
            <a:endParaRPr lang="en-US" sz="1394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рассуждений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координаты заменяют длинное геометрическое объяснение короткой числовой записью. Это помогает быстрее находить ответ и легче проверять ход решения.
</a:t>
            </a:r>
            <a:endParaRPr lang="en-US" sz="12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координатной плоскости
</a:t>
            </a:r>
            <a:endParaRPr lang="en-US" sz="2684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00000"/>
              </a:lnSpc>
              <a:buNone/>
            </a:pPr>
            <a:r>
              <a:rPr lang="en-US" sz="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на двух перпендикулярных осях: горизонтальной Ox и вертикальной Oy. Их пересечение — начало координат, от которого ведётся весь отсчёт.
</a:t>
            </a:r>
            <a:endParaRPr lang="en-US" sz="1367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сразу подсказывают четверть, в которой находится точка. Положительные и отрицательные значения помогают быстро определить расположение относительно осей.
</a:t>
            </a:r>
            <a:endParaRPr lang="en-US" sz="1269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всегда записываются как (x; y). Сначала называют абсциссу, затем ординату, и этот порядок нельзя менять местами даже при одинаковых числах.
</a:t>
            </a:r>
            <a:endParaRPr lang="en-US" sz="1389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на оси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из координат равна нулю, точка лежит на оси. Такой признак удобно использовать при построении, чтении рисунка и проверке ответа.
</a:t>
            </a:r>
            <a:endParaRPr lang="en-US" sz="13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6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координат: точность в каждом числе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координат помогает уверенно находить точки, строить фигуры и читать графики. Он превращает положение на плоскости в понятную запись из двух чисел и делает решения наглядными.
</a:t>
            </a:r>
            <a:endParaRPr lang="en-US" sz="39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2026-05-29T04:08:30Z</dcterms:created>
  <dcterms:modified xsi:type="dcterms:W3CDTF">2026-05-29T04:08:30Z</dcterms:modified>
</cp:coreProperties>
</file>