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стихотворения о природе и внутреннем мире человека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«разговаривает» с чувствами: у Толстого — путь и память, у Тютчева — весеннее обновление.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литературный контекст XIX 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Константинович Толстой и Фёдор Иванович Тютчев — поэты XIX века, у которых природа становится частью размышления о жизни и душе. Толстой часто звучит как песня, а Тютчев внимателен к одному мгновению: свету, движению, переменам.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«Колокольчики мои...» дорога и движение оживают через звук: колокольчики будто ведут вперёд. Простор степи и даль создают ощущение широкого пути, где радость соседствует с тишиной.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К. Толстого: дорога, простор и Родина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чувствует связь с Родиной не прямыми словами, а настроением: воспоминание делает путь чуть грустным. Так дорога превращается в разговор о родной земле и прошлом.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собирается из нескольких точных деталей — звон, степь, даль, мягкая песенная интонация. Короткий текст звучит музыкально и потому запоминается как образ внутреннего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ветер, вея с высоты...» передаёт момент весеннего обновления: меняется воздух, появляется свежесть, свет становится ярче. Природа будто оживает прямо на глазах, и это заметно по движению строк.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Тютчева: весеннее пробуждение природы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Тютчева — не фон, а живая сила. Он помогает герою ощутить перемену: из прежней тишины рождается новый ритм дня, спокойный и будто «дышащий».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тонкие наблюдения и созерцательный тон. Поэт показывает, как природная смена состояний постепенно превращается в внутреннее спокойствие, без резких поворотов и громких эмоций.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колокольный звон и 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повторяющиеся звуки и напевный ритм создают ощущение колокольного звона. Эти музыкальные «волны» поддерживают чувство движения и помогают представить дорогу как живой путь.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ритм в двух стихотворениях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плавность строки и дыхание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мягкое звучание строк и плавный ритм передают дыхание ветра. Весенний воздух звучит легко: ритм словно подстраивается под изменения, и наблюдение превращается в ощущение свежести.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35848"/>
            <a:ext cx="4821300" cy="11131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темы, настроение и природные образы в двух текстах, чтобы увидеть, как природа становится «языком» чувств.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стихотворениях картина природы ведёт к внутреннему смыслу: у Толстого — через путь и воспоминание, у Тютчева — через весеннюю перемену.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стихотворений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текстам стихотворений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каждом стихотворении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герой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открыт дороге и пространству: он как будто «включает» себя в движение. Впечатление от звонких колокольчиков и широкой степи связывается с воспоминанием о родной земле.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Общее: чувство скрыто в пейзаже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стихотворениях эмоция не объявляется напрямую. Она рождается из картинок и звуков: музыка стиха помогает понять, как природа передаёт внутреннее состояние человека.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герой-наблюдатель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герой внимателен к тонким изменениям: свет, воздух, движение ветра. Он улавливает настроение весеннего дня, и чувство раскрывается не словами, а тем, что происходит в природе.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стихотворениях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наблюдения за природой к эмоциональному 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колокольчики, дорога, степь и ширь создают ощущение живой «России». Эти детали связаны с темами пути, свободы и родной земли, а внешняя картина постепенно становится внутренним чувством.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ветер, весна, свет и пробуждение передают переход от зимней тишины к новой жизни. Природа не просто описана: через её движение поэт показывает, как меняется душевное состояние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и их значение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Толстого сильнее звучат Родина и память, а у Тютчева — весна и пробуждение мира. Общая основа — связь звука и настроения.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распределение мотивов по содержанию стихотворений; точных чисел в тексте нет.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двух стихотворений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природная деталь, тем яснее становится эмоциональный смысл. В обоих стихотворениях внешняя картина помогает увидеть внутренний мир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у А. К. Толстого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создают ощущение песенной манеры: строка «тянется» и удерживает внимание. Это помогает почувствовать движение и мягкий ритм, будто рядом звучит дальний звон.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существительные-образы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Колокольчики, дорога, степь, простор становятся не просто предметами, а живыми «картинками». Через эти слова возникает широта русской земли и её тёплая близость герою.
</a:t>
            </a:r>
            <a:endParaRPr lang="en-US" sz="1216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 и лирическая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остаётся спокойной и доверительной: радость дороги постепенно оттеняется тихой грустью. Так любовь к родной земле соединяется с памятью, которая не отпускает.
</a:t>
            </a:r>
            <a:endParaRPr lang="en-US" sz="11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и осторожное течение фраз передают, как природа меняется «по шагам»: от ветра к ощущению обновления. Так читатель как будто наблюдает весну вместе с лирическим героем.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у Ф. И. Тютчева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глаголы и звуковые повторы усиливают движение: ветер веет, свет просыпается, воздух становится свежее. Наблюдения точные, поэтому картина весны выглядит естественно и убедительно.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постепенно, без резких поворотов сюжета. Тютчев ведёт от внешней перемены погоды к внутреннему спокойствию, и в этом ощущается гармония нового дня.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двух стихотворениях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приёмы создают разную «музыку текста» и помогают передать настроение лирического героя. Толстой делает упор на песенность и простор, Тютчев — на мягкую плавность и оживление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работают на одну задачу: сделать природу выразителем чувств. Толстой больше «ведёт» через образ и напев, Тютчев — через движение и тонкие изменения.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текстов стихотворений А. К. Толстого «Колокольчики мои...» и Ф. И. Тютчева «Не ветер, вея с высоты...»
</a:t>
            </a:r>
            <a:endParaRPr lang="en-US" sz="10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эмоциональная волна шире: радость и тепло сменяются ностальгией. У Тютчева чувство развивается ровнее — в тишине и свете весны.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по мотивам интонационного развития в текстах Толстого и Тютчева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интонация
</a:t>
            </a:r>
            <a:endParaRPr lang="en-US" sz="264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принцип: внутреннее состояние меняется вслед за природным наблюдением. Это делает оба стихотворения «тихими рассказами» о душе.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стихотворения легко запоминаются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короткие, поэтому мысль быстро складывается в цельную картину. В них есть ясные природные детали, которые легко «увидеть» и удержать в памяти во время чтения.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поддерживает запоминание: у обоих стихотворений заметен ритм и слышатся повторяющиеся мотивы. Благодаря этому строки звучат как напев, а образы закрепляются в сознании.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помогают простые ориентиры: дорога и колокольчики у Толстого, ветер и весенний свет у Тютчева. Эти привычные картины превращаются в поэтические.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 быстро приводит к чувству. Внешняя картинка прямо связана с настроением лирического героя, поэтому смысл остаётся после последней строки.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 и образ природы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дорога становится «голосом Родины»
</a:t>
            </a:r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XIX века природа часто помогает понять человека. В стихотворении Толстого русское пространство — широкая дорога, степь, звон — складывается в образ Родины. Через движение и звук рождается не только пейзаж, но и тёплая внутренняя связь с родной землёй.
</a:t>
            </a:r>
            <a:endParaRPr lang="en-US" sz="122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тайна мгновенного обновления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показана как живая сила, способная меняться почти на глазах. Внимание сосредоточено на ветерке, свете, свежести воздуха и на самом ощущении пробуждения. Поэтому весна воспринимается не фоном, а событием, которое меняет настроение.
</a:t>
            </a:r>
            <a:endParaRPr lang="en-US" sz="12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вывод по смыслу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звучания и образов — к внутреннему состоянию лирического героя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30121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жизненным опытом школьника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ощущение возникает, когда идёшь по знакомой улице или смотришь на дорогу из окна. В стихотворении это превращается в поэтический образ движения и широты.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замечал, как ветер и погода меняют настроение: становится легче или, наоборот, зябко. У Тютчева эти изменения звучат через строки, словно наблюдение в реальном времени.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кажется «новой страницей»: всё оживает, появляется свежесть и свет. В стихотворениях это чувство передано не абстрактно, а через конкретные детали природы.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легко запоминаем то, что звучит: звон, шорох, музыка. В текстах Толстого и Тютчева звук становится мостиком от внешнего мира к внутренним переживаниям.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37324"/>
            <a:ext cx="4821300" cy="15102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работают как «картины со звуком»: в каждом стихотворении есть свои главные образы и особая манера звучания. Общие черты помогают увидеть, как природа передаёт человеческие чувства.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стихотворения объединяет то, что внешняя картина природы становится способом говорить о внутреннем мире. Различаются они в «темпе» и оттенках настроения.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каждом стихотворении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наблюдения по текстам Толстого и Тютчева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«Колокольчики мои...» и «Не ветер, вея с высоты...» показывают: природа в лирике становится языком чувств. Толстой создаёт образ Родины через дорогу и звон, Тютчев — образ весны через ветер, свет и пробуждение. Оба текста ценны музыкальностью и глубоким смыслом для 7 класса.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объясняет чувства через природу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2026-05-15T05:34:31Z</dcterms:created>
  <dcterms:modified xsi:type="dcterms:W3CDTF">2026-05-15T05:34:31Z</dcterms:modified>
</cp:coreProperties>
</file>