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новой религии: ключевые темы и обзор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причин и влияния появления новых религий в истории человечества.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религия и почему она важна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— это система верований и ценностей, связывающая людей общими идеями о мире. Она возникла, чтобы объяснить природу и помочь людям понять себя и окружающий мир.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появления новых религий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потрясения, такие как войны и распады государств, создают потребность в новых взглядах и объединении людей под общей верой.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и сомнения в прежних верованиях подталкивают к формированию новых учений, которые обещают смысл и справедливость для общества.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свежих идей и мыслей стимулирует изменять или дополнять существующие религиозные представления, чтобы лучше отвечать на важные вопросы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обстоятельства возникновения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религия обычно появляется в периоды больших перемен: переселений, войн или смены власти, которые сильно влияют на жизнь людей.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Переломные моменты истории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переход евреев к единобожию, рост христианства в кризисном III веке Рима и возникновение ислама в среде арабских племён — яркие примеры появления новых вер.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религиозных сдвигов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этапов формирования новой религии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зарождения и развития религиозного учения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пророческих личностей в религии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Пророки выступают как носители новых духовных идей, способных изменить взгляды и ценности общества.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Иисус Христос учил прощению и любви, что стало основой для христианской веры и моральных норм.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Будда предложил путь освобождения от страданий, создав философию внутреннего развития и сострадания.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Мухаммед объединил разрозненные арабские племена под исламом, сформировав новую социальную и религиозную структуру.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священных текстов в новых религиях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Священное Писание содержит рассказы, заповеди и притчи, которые задают нормы поведения и веры для миллионов христиан в мире.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Библия: основа христианского учения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Собрание учений Будды, формирующее основу буддийской практики и философии, важное для последователей разных стран Азии.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Трипитака: духовное наследие буддизма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Коран — священный текст мусульман, передающий слова Аллаха через пророка Мухаммеда, регулирующий как религию, так и общественную жизнь.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Коран и его роль в исламе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обрядов и ритуалов в религии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обряд символизирует очищение и вступление в христианскую общину, укрепляя связь верующих с верой и церковью.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Крещение в христианстве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медитации помогает верующим достичь внутреннего спокойствия и осознания, углубляя духовное развитие.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Медитация в буддизме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ежедневных молитв объединяют мусульман, поддерживают дисциплину веры и создают чувство принадлежности к умме.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намаз в исламе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формируются первые религиозные общины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 с харизмой привлекает людей благодаря своим словам, поступкам и способности отвечать на глубокие духовные вопросы.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связи — семьи, соседские группы и ремесленные союзы — часто становятся основой для первых религиозных общин.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учения происходит через рассказы, проповеди и демонстрацию положительного жизненного примера.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властей на рост новых религий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могли поддерживать новую религию, что ускоряло её распространение и укрепляло влияние в обществе.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случаях правители преследовали новообращённых, стремясь сохранить прежние верования и политическую стабильность.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Ашока в Индии активно поддержал буддизм, превратив его в важную государственную религию.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исламских странах религия и государство тесно связаны, что способствовало быстрому подъёму и объединению общества.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 механизмы распространения веры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Миссионерская деятельность играла ключевую роль: проповедники путешествовали по городам и селам, рассказывая о новой вере, что способствовало постепенному росту числа последователей.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походы иногда способствовали распространению веры, когда завоеванные территории принимали религию победителей, что помогало укреплять новые общины и государственные структуры.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и миграции народов обеспечивали передачу религиозных идей между разными регионами, смешивая культурные элементы и расширяя географию религий.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культурные изменения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религиозные праздники, которые меняют календарь и влияют на общественную жизнь и семейные традиции.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Строятся уникальные святые сооружения — храмы, мечети, пагоды — отражающие религиозные идеи и местные архитектурные особенности.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формирует новые моральные нормы, которые влияют на поведение людей и закладывают основу для этических стандартов общества.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системы начинают включать религиозные знания, появляются литературные произведения и искусства, развивающие духовную культуру.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раннего распространения религий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века христианство постепенно распространилось по территориям современной Италии, Греции и Малоазийским берегам. Верующие создавали общины в городах и деревнях, несмотря на преследования со стороны властей.
</a:t>
            </a:r>
            <a:endParaRPr lang="en-US" sz="987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 Римской империи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распространился из Индии в Китай, Корею и Японию через древние торговые пути. Миссионеры и купцы способствовали интеграции этого учения в разные культуры региона.
</a:t>
            </a:r>
            <a:endParaRPr lang="en-US" sz="1171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и торговые пути Востока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быстро завоевал большую часть Аравийского полуострова, а затем распространился на Ближний Восток и Северную Африку, благодаря проповедникам и военным успехам арабских халифов.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ислама на Ближнем Востоке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2013" y="1145300"/>
            <a:ext cx="472007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возникновения христианства, ислама и буддизма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параметры становления трёх великих религий: причины, лидеры, формы поддержки и способы распространения.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религии начинались с харизматичных лидеров и сходных основ, но условия и методы распространения значительно различались.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религий (общедоступные данные)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и противостояние старых и новых идей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верования часто сталкивались с неприятиями со стороны приверженцев старых религий, что приводило к гонениям и социальной напряжённости.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возникали реформы и адаптации внутри религиозных традиций, призванные укрепить позиции новых учений и снизить конфликты.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войны и столкновения, такие как гонения на христиан в Римской империи, отражали борьбу за влияние между старыми и новыми убеждениями.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лидеров и пророков в религиях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Иисус проповедовал идеи любви к ближнему и прощения обид, что привлекло множество последователей и стало фундаментом христианской веры.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Иисус Христос — образец любви и прощения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Будда предлагал путь освобождения от страданий через практики медитации и нравственного самосовершенствования, сформировав основы буддизма.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Будда — учитель пути к просветлению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Пророк Мухаммед не только основал ислам, но и объединил разрозненные племена Аравии, создав единую религиозную и политическую общность.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Мухаммед — объединитель арабских племён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 укрепление новой религиозной общины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Преследования первых христиан в Риме, когда они скрывались в катакомбах, закалили и сплотили верующих, усилив их веру и солидарность.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 буддизма в Китае служили испытанием, благодаря которому последователи усиливали дух и сохраняли традицию несмотря на внешние ограничения.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Мусульмане подвергались изгнанию из Мекки, что стимулировало формирования прочной общины и объединение вокруг религиозных принципов.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новой религии к локальным традициям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в Китае интегрировал элементы даосизма и конфуцианства, что облегчало принятие религии и взаимное уважение различных учений.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включило языческие праздники, например Рождество оказалось адаптацией зимних традиций, чтобы облегчить восприятие новой веры населением.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перенимал нормы племенных законов, что позволяло сохранять социальный порядок и облегчало объединение разнородных народов.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гибкость религий способствовала их широкому распространению и укреплению в разных культурных регионах.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религий в формирование институтов общества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способствовало созданию монастырских школ и университетов, где развивались науки и образование на территории Европы.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Буддийские монастыри стали центрами образования и культурного развития, помогая формировать интеллектуальные традиции в Азии.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разработал системы права и управления (шариат), что закрепило религиозные нормы во всех сферах жизни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возникновения новой религии для общества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новой религии отражает глубокие социальные изменения и роль лидеров в трансформации культуры, влияя на ценности и формируя уникальные черты цивилизаций.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2026-05-10T14:25:15Z</dcterms:created>
  <dcterms:modified xsi:type="dcterms:W3CDTF">2026-05-10T14:25:15Z</dcterms:modified>
</cp:coreProperties>
</file>