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Разучиваем, поём песню и размышляем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разучиваем, поём и понимаем песню вместе.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музыку, слова и чувства. Когда ребёнок слышит ясный ритм, повторяющиеся фразы и яркие образы, ему легче запомнить добрые поступки, дружбу, заботу и красоту родного языка.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учит не только петь, но и думать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авторы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название песни и узнаём, кто написал слова и музыку. Это помогает понять, о чём будет идти речь и какой у песни общий характер.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тему и настроение песни, замечаем повторяющиеся слова и важные строки. Именно они часто подсказывают, что автор хочет особенно выделить.
</a:t>
            </a:r>
            <a:endParaRPr lang="en-US" sz="1321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отмечаем незнакомые слова, длинные строки и места, где мелодия заметно поднимается или опускается. Так песня становится понятнее и не пугает сложностью.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при первом знакомстве полезно услышать, где фраза звучит спокойно, а где ярче. Это помогает запомнить мелодию и не потеряться при разучивании.
</a:t>
            </a:r>
            <a:endParaRPr lang="en-US" sz="1393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самом начале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образ песни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песня весёлая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обычно звучит легко и живо. В ней хочется увидеть улыбки, игру, солнечный день или шумный праздник. Иллюстрация с радостными детьми и яркими красками помогает сразу почувствовать этот настрой.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песня спокойная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песня напоминает тихий вечер, дом, семью или плавный ход облаков. Рядом с текстом хорошо смотрятся мягкие цвета, небо, деревья или уютная комната. Такой образ помогает петь ровно и без суеты.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песня торжественная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 будто собирает всех вместе. Она может напоминать линейку, праздник, встречу друзей или важное событие. Иллюстрация делает этот смысл заметнее и помогает понять, почему песня звучит особенно серьёзно и красиво.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Одна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и запоминаем короткую строку. Так ребёнку легче удержать смысл и не перепутать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Куплет по частям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соединяем вторую фразу с первой и постепенно собираем весь куплет. Повторы и рифма становятся хорошей опорой.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Сложные слова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Непривычные слова и длинные строки отрабатываем отдельно, пока они не начнут звучать уверенно и без остановок.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удобнее разучивать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проходит путь от знакомства до исполнения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 музыки: от первого слушания до целого исполнения.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слушание помогает уловить темп, высоту звуков и общий характер песни. Так легче понять, она спокойная, бодрая или мечтательная, ещё до разучивания слов.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прослушивания полезно заметить, где звучит начало, припев и конец. Повторы особенно заметны на слух и сразу подсказывают, какие места стоит запомнить быстрее.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образец, дети замечают тихие и громкие эпизоды, а также смену настроения. Это учит не только повторять мелодию, но и чувствовать её движение.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слышит внимательный слушатель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2693" y="2034466"/>
            <a:ext cx="397608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Прохлопать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прохлопаны ладошками, их легче запомнить. Ритм становится заметным, а длинная строка перестаёт казаться слишком сложной и запутанной.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Простучать темп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Простукивание помогает держать одинаковую скорость пения. Дети лучше чувствуют, где начинать фразу, и не ускоряются в середине строки.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сбиваться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ритм понятен, исполнение становится увереннее. Ребёнок легче соединяет слова с мелодией и не теряет место в песне.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ритм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жесты связывают музыку со смыслом слов: можно показать солнце, дом, дорогу, радость или удивление. Тогда образ песни становится яснее и запоминается почти сам собой.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 заменяет пение, а поддерживает его. Оно помогает детям раскрепоститься, держать внимание и не бояться ошибиться, потому что смысл слова уже подсказывает жест.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движения и жесты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вдох помогает начать фразу без спешки и сохранить ясность слов.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вокально-хоровой работы на уроках музыки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ровный вдох перед фразой делает пение понятнее: голоса звучат мягче, слова не «съедаются», а конец строки получается аккуратным.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трудное место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постепенно соединить текст, ритм и мелодию в уверенное исполнение.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каждый прислушивается к соседям и к общему звучанию. Так легче поймать темп и понять, как песня должна звучать вместе.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и заканчиваем одновременно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вступление и окончание совпадают, песня становится цельной и красивой. В хоре это особенно важно: никто не спешит и не отстаёт.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Поём как одна команда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исполнения дети берегут тишину перед началом, поют внимательно и не стараются звучать громче всех. Тогда каждый голос помогает общему звучанию.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хор делает песню дружной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друзья на школьном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могут быть двое друзей с портфелями, которые идут рядом и о чём-то оживлённо разговаривают. По песне сразу понятно: здесь важны дружба, поддержка и радость обычного школьного дня. Такой образ легко представить и запомнить.
</a:t>
            </a:r>
            <a:endParaRPr lang="en-US" sz="1292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помощник дома
</a:t>
            </a:r>
            <a:pPr algn="l" indent="0" marL="0">
              <a:lnSpc>
                <a:spcPct val="100000"/>
              </a:lnSpc>
              <a:buNone/>
            </a:pPr>
            <a:r>
              <a:rPr lang="en-US" sz="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герой — ребёнок, который помогает маме, убирает игрушки или бережно несёт ведро с водой. Иллюстрация показывает простое доброе дело, а слова песни подсказывают, что забота начинается с маленьких поступков.
</a:t>
            </a:r>
            <a:endParaRPr lang="en-US" sz="1358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песни в рисунке и словах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увидеть хороший поступок: сказать доброе слово, помочь товарищу, не пройти мимо чужой беды. В коротких строках часто прячется важный жизненный совет.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героя песни дети понимают, какие чувства бывают у человека: радость, тревога, смелость, удивление. Так слова становятся не просто текстом, а маленькой историей.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исполнения хочется подумать, почему именно эти слова запомнились лучше всего. Иногда одна строчка звучит особенно тепло и остаётся в памяти надолго.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напоминает, что жить дружно и честно — это не скучное правило, а путь к доброму общению. Музыка умеет сказать об этом очень ясно.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заставляет задуматься песня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напомнить о уроке, перемене, дежурстве или общем деле. Знакомая школьная обстановка помогает быстрее понять текст и почувствовать себя его участником.
</a:t>
            </a:r>
            <a:endParaRPr lang="en-US" sz="125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звучат забота, домашний уют и помощь близким. Такие строки легко связать с реальными делами дома, где каждый может быть полезным.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солнца, ветра, тропинки или весёлой игры делают песню близкой к детскому опыту. Ребёнок узнаёт знакомую ситуацию и поёт с большим интересом.
</a:t>
            </a:r>
            <a:endParaRPr lang="en-US" sz="1363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песня встречается в жизни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мысли после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исполнения дети переходят от первого впечатления к пониманию смысла и главной идеи песни.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голос звучит слишком тихо, а дети начинают фразу раньше времени. Помогает спокойный вдох, внимательное слушание образца и уверенное начало без суеты.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слова «смазываются» и в конце строк исчезают согласные. В таком случае полезно читать текст медленно, чётко выговаривая окончания и длинные фразы.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потерять ритм или забыть следующую строку. Повторение маленькими кусочками, проговаривание в темпе и спокойные подсказки быстро возвращают уверенность.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трудности при разучивании песни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пения в классе часто становится светло и спокойно. Хочется улыбнуться, а ещё раз спеть песню уже без страха и с хорошим настроением.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финал особенно запоминается, когда все слушали друг друга и пели дружно. Музыка словно собирает ребят в один круг — даже если круг пока только воображаемый.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после красивого исполнения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остаются слова песни и знакомая мелодия. Иногда одна короткая фраза вспоминается ещё долго и будто сама напевается внутри.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ритм и общий характер песни: спокойный, весёлый или торжественный. Эти признаки помогают потом узнать её среди других произведений.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и чувство, которое возникло во время исполнения: радость, сосредоточенность, удивление или тёплая улыбка. Именно оно делает песню по-настоящему своей.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лучше понимают, почему важно слушать друг друга и петь вместе. Песня становится маленьким личным открытием, а не просто заданием.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урока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— это больше, чем красивое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Разучивание песни развивает слух, память, речь и внимание, а совместное исполнение учит дружбе и уважению. Когда мы ещё и думаем о смысле слов, музыка становится настоящим разговором.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2026-05-24T21:17:31Z</dcterms:created>
  <dcterms:modified xsi:type="dcterms:W3CDTF">2026-05-24T21:17:31Z</dcterms:modified>
</cp:coreProperties>
</file>