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Директории и Консульства: общая картина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революции: политические перемены и приход Наполеона.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конца XVIII 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1794 году Франция выходит из кровавого террора, сталкиваясь с экономическим кризисом и политической нестабильностью. В стране растёт напряжение между разными политическими силами и общество стремится к мирной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структура Директории: политика и устройство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1795 году новая конституция создаёт Директорию — исполнительный орган из пяти директоров, избираемых законодательными палатами.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старается балансировать между всеми направлениями, поддерживая республиканские принципы и избегая концентрации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Директории — предотвращение диктатуры и монархии, обеспечение стабильности и развитие республики после революционных потрясений.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и внутренние противоречия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сталкивается с угрозой роялистского возврата к монархии, что ведёт к напряжённости и попыткам переворотов.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продолжают активность, вызывая конфликты и опасения среди умеренных и консервативных сил во Франции.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парламенте усиливаются коррупция и разногласия, что ухудшает эффективность государственной власти и снижает доверие граждан.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недовольства среди населения городов и сельских районов из-за экономических трудностей и нестабильного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события внешней политики и военные достижения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 Второй коалицией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ведёт ожесточённые боевые действия с союзом Англии, Австрии, России и Османской империи, защищая свои революционные достижения и расширяя влияние в Европе.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Северной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под командованием Наполеона успешно захватывает территории на севере Италии в 1796–1797 годах, укрепляя позиции Франции и создавая новые республики-сателлиты.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военного и политического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способствуют укреплению положения директоров и росту влияния армии на внутреннюю политику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Директора Директории: функции и специализация
</a:t>
            </a:r>
            <a:endParaRPr lang="en-US" sz="262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деятельности ключевых директоров, обеспечивавших управление страной.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специализаций директоров обеспечивало комплексное управление страной и контроль над разными сферами.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Директории 1795–1799 гг.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избирательные ограничения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право ограничено мужчинами с имущественным цензом, исключая женщин и беднейшие слои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избирательная политика укрепляет стабильность режима, но ограничивает демократические процессы.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власть сосредоточена в руках обеспеченной буржуазии и горожан, что снижает участие большинства населения.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жизнь простого населения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и обесценивание ассигнатов вызывают резкое сокращение покупательной способности и рост цен на продукты питания.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рабочие испытывают большие трудности, что приводит к недовольству и массовым протестам в разных регионах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и угрозы власти Директории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подвергается нападкам как со стороны радикальных якобинцев, так и от роялистских сил, желающих вернуть монархию.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растёт, усиливая риски для существования самой Директории.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подозрения против оппозиции приводят к ограничению свобод и росту недоверия среди населения.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1797 году роялистский переворот был подавлен армией, что показало напряжённость внутри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Кампо-Формийский мир и расширение территорий
</a:t>
            </a:r>
            <a:endParaRPr lang="en-US" sz="2609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Северной Италии создан новый союзник Франции — Лигурийская республика, укрепляющая её влияние в регионе.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Лигурийской республики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 мирный договор между Францией и Австрией, ознаменовавший окончание военных действий и зафиксировавший новые территории.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октября 1797 года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союзник — Цизальпинская республика — появилось под контролем Франции, расширяя её политическое влияние и военную базу.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Цизальпинской республики
</a:t>
            </a:r>
            <a:endParaRPr lang="en-US" sz="12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поход Наполеона: победы и поражения
</a:t>
            </a:r>
            <a:endParaRPr lang="en-US" sz="2584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Пирамидах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1798 года французские войска под командованием Наполеона одержали важную победу против мамлюков. Эта битва укрепила позиции Франции в Египте и подняла боевой дух армии.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флота у Абукира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успехи на суше, французский флот потерпел поражение от англичан под руководством адмирала Нельсона в морском сражении у Абукира. Это изолировало армию и осложнило снабжение.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Франции при Директории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экономика страдала из-за гиперинфляции и обесценивания ассигнатов, сильно подрывая стабильность финансов. Цена товаров постоянно росла, особенно на продовольствие.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1797 году правительство провело денежную реформу, но она не смогла полностью остановить экономический кризис и рост безработицы в 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страдали от нехватки хлеба и высоких налогов, а городское население ощущало дефицит товаров и постоянные трудности с жизненным уровнем.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и военных лидеров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главной политической силой во Франции; генералы, включая Наполеона, приобрели большое влияние и поддерживали порядок в неспокойное время.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победы улучшали репутацию армии, создавали ожидания сильной власти и способствовали росту популярности Наполеона как лидера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Общество, оппозиция и контрреволюционные настроения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французы были пассивны в политике, опасаясь нестабильности и конфликта, что снижало общественную активность.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прессы и собраний была ограничена строгой цензурой, контролирующей выражение мнений и политическую дискуссию.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роялистских переворотов в 1797 году также не увенчались успехом, что укрепило власть Директории и подавило оппозицию.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оппозиция организовывала заговоры, например, «Заговор равных» Бабёфа в 1796 году, но они были подавлены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и конец Директории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1799 году ухудшение политической обстановки и нестабильность власти подготовили почву для переворота, поддержанного армией и политиками.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переворота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смещения Директории установлено Консульство под руководством Наполеона, который стал первым консулом и сосредоточил власть в своих руках.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Консульства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97475"/>
            <a:ext cx="4791900" cy="18251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полномочий в Консульстве
</a:t>
            </a:r>
            <a:endParaRPr lang="en-US" sz="30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Консульства разделяла власть между тремя консулами с разной степенью ответственности и влияния.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консул обладал реальной властью, остальные консула выполняли советую роль, обеспечивая централизованное управление.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Консульства, 1799 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VIII года: закрепление личной власти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1800 году Конституция VIII года формально утвердила власть трёх консулов, но реальная власть концентрировалась у первого консула, Наполеона.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обеспечивала авторитарное управление и подавление оппозиционных движений при сохранении видимости республиканских функций.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деятельность разделена между несколькими органами с ограниченными полномочиями, что снижало влияние парламента.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Наполеона: экономика, право, образование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Государственного банка Франции в 1800 году стабилизировало финансовую систему и обеспечило контроль над денежным обращением.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 включала создание лицеев и специализированных институтов для подготовки государственных служащих и специалистов.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Гражданского кодекса (Кодекса Наполеона) установило единые правила гражданских правоотношений по всей стране.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франка в качестве единой валюты укрепило экономическую стабильность и сыграло роль в развитии национальной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Консульства к Империи Наполеона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Наполеон получил пожизненные полномочия первого консула, одобренные плебисцитом, что повысило его легитимность и авторитет.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он был провозглашён императором, начав новую эпоху — Первую империю, и укрепив монархическую власть во Франции и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Директории и Консульства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завершил революцию и подготовил путь к Империи. Реформы и военные успехи изменили Францию и оказали значительное влияние на всю Европу.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2026-05-10T17:51:13Z</dcterms:created>
  <dcterms:modified xsi:type="dcterms:W3CDTF">2026-05-10T17:51:13Z</dcterms:modified>
</cp:coreProperties>
</file>