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человеческая и круглые черви: ключевые темы урока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жизненный цикл и профилактику аскаридоза — важное знание для здоровья.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и их роль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— это более 25 000 видов, обитающих в почве, воде и организмах. Они важны для экосистем и здоровья человека, особенно поражая детей через паразитизм.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человеческая как паразит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нематод широко распространён по всему миру и вызывает заболевание аскаридоз, которым часто болеют дети в условиях плохой гигиены.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заразительность объясняется способностью яиц долго сохраняться в почве и заражать человека повторно через пищу и воду.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— крупный паразит, живущий в тонком кишечнике человека, где достигает до 40 см в длину. Самки значительно крупнее самцов.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положение аскариды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принадлежит царству Животные и типу Круглые черви, характеризующимся несегментированным телом и псевдоцельной полостью.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Secernentea нематоды обладают развитой выделительной и нервной системами, что обеспечивает адаптацию к паразитическому образу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является окончательным хозяином аскариды, где протекает основной жизненный цикл этого паразита.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аскариды обеспечивает ей доступ к питательным веществам и условиям для размножения, что влияет на здоровье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морфология аскариды человеческой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окраска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аскариды цилиндрическое, розоватого или белёсого цвета. На концах узкое заострение, что придаёт ей характерный облик среди круглых червей.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полами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крупнее самцов, их длина достигает до 40 см, тогда как самцы короче и имеют специфический загиб на заднем конце тела.
</a:t>
            </a:r>
            <a:endParaRPr lang="en-US" sz="121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блестящей плотной кутикулой, которая служит прочной защитой от пищеварительных ферментов и механических повреждений внутри организма хозяина.
</a:t>
            </a:r>
            <a:endParaRPr lang="en-US" sz="11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морфологические признаки круглых червей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нематод не имеет сегментов и покрыто прочной многослойной кутикулой, обеспечивающей защиту и поддержку формы.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расположена первичная полость — псевдоцелом, заполненная жидкостью, которая выполняет роль гидроскелета и способствует обмену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служат продольные мышцы, создающие волнообразные движения тела, так как конечности у круглых червей отсутствуют.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721477"/>
            <a:ext cx="4225529" cy="18738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трёх типов червей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формы тела, наличия полости, пищеварения и передвижения у круглых, плоских и кольчатых червей.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демонстрируют уникальные признаки, сочетающие простую форму с эффективным строением для паразитизма.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аскариды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имеет ротовое отверстие с тремя губами, через которое всасывается пища. Далее пища проходит через мускулистую глотку и длинный кишечник, заканчиваясь анальным отверстием.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питается частично переварённым содержимым кишечника человека, всасывая необходимые питательные вещества для поддержания жизнедеятельности.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мешок: строение и 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защищает тело аскариды от агрессивной среды кишечника и механических повреждений, обеспечивая барьер для воздействия ферментов.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кутикулой находится гиподерма, выделяющая её компоненты. Продольные мышцы обеспечивают волнообразные движения для передвижения внутри хозяина.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Полость тела круглых червей и ее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Псевдоцелом заполнен жидкостью, которая играет роль гидроскелета, поддерживая форму тела и обеспечивая внутреннее давление.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жидкость служит транспортной средой для питательных веществ и продуктов обмена между органами и тканями нематоды.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плоских червей аналогичной полости нет, что ограничивает их размеры и сложность организма по сравнению с нематодами.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энергетика аскариды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не имеет специализированной дыхательной системы; газообмен происходит через поверхность тела, что обеспечивает жизнь в условиях малой концентрации кислорода кишечника хозяина.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механизм получения энергии у аскариды — анаэробный метаболизм, позволяющий ей выживать, используя процессы без участия кислорода.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через покровы поддерживает жизнедеятельность паразита в сложных условиях среды, что повышает его приспособленность к кишечной среде.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помогает избежать зависимости от кислорода, обеспечивая непрерывное снабжение организма аскариды энергией для движения и жизненных функций.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аскариды и регуляция обмена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открываются наружу через экскреторное отверстие, обеспечивая поддержание гомеостаза и удаление токсинов внутри тела аскариды.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регулирует водно-солевой баланс, что важно для жизнедеятельности паразита в кишечной среде с переменным химическим составом.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состоит из двух боковых каналов, снабжённых порой для удаления жидких продуктов обмена из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элемент нервной системы аскариды — окологлоточное нервное кольцо, от которого исходят нервные стволы, обеспечивающие координацию движений.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функции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Осязательные бугорки и хеморецепторы вокруг ртового отверстия позволяют аскариде воспринимать механические и химические раздражения, адаптируясь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200 000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яиц может отложить одна самка в сутки, обеспечивая высокую численность и распространение паразитов в популяции человека.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паразитологии,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аскариды способствует интенсивному заражению и сложностям борьбы с аскаридозом в эндемичных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аскариды человеческой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паразита и пути заражения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аскаридозом и эпидемиологические риски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механизм заражения — попадание яиц аскариды внутрь организма через грязные руки, непомытые овощи или неочищенную воду.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сохраняют жизнеспособность в почве до семи лет, создавая длительный риск заражения в регионах с недостаточным санитарным контролем.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устойчивость яиц к неблагоприятным условиям способствует широкому распространению аскаридоза и необходимости комплексных профилактических мер.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аскарид на здоровье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вызывает нарушения пищеварения, снижая усвоение питательных веществ и вызывая дискомфорт в кишечнике.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Паразитарное заражение может привести к анемии и аллергическим реакциям в организме заражённого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аскаридоз способствует задержке физического и умственного развития, снижению иммунной защиты организма.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тяжелых случаях миграция личинок вызывает кишечную непроходимость и поражения других органов, угрожая жизни пациента.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аскаридоза: индивидуальные и общественные 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заражения рекомендуется регулярно мыть руки и тщательно обрабатывать овощи и фрукты перед употреблением в пищу.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меры включают санитарное просвещение, дегельминтизацию населения и контроль санитарного состояния почвы и водоемов в эндемичных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статистика заболеваемости аскаридозом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 преобладает в сельских районах с плохими санитарными условиями и высокой плотностью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усиления профилактических действий в регионах с наибольшей заболеваемостью.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человеческая: ключевой объект для изучения и профилактики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строении и цикле аскариды помогают разрабатывать эффективные меры борьбы с паразитом и формировать у школьников навыки здорового образа жизни.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2026-05-08T02:45:52Z</dcterms:created>
  <dcterms:modified xsi:type="dcterms:W3CDTF">2026-05-08T02:45:52Z</dcterms:modified>
</cp:coreProperties>
</file>