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в пространстве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Координаты, векторы и точные признаки параллельности.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параллельность прямых становится хорошим примером связи алгебры и стереометрии: вместо догадок по рисунку мы сравниваем направляющие векторы и проверяем взаимное расположение вычислением.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которую можно вычислить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считают параллельными, если они лежат в одной плоскости и не пересекаются. Их направления совпадают, поэтому одна прямая может быть мысленно сдвинута без поворота.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 обычно не рассматривают как отдельный случай параллельности в школьном курсе. Важно различать именно две разные прямые, которые имеют одно направление, но не имеют общих точек.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входит в определение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используют знак a || b. Он показывает не просто отсутствие пересечения, а именно одинаковую направленность двух различных прямых, которые находятся в одной плоскости.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 в пространстве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наглядно параллельные прямые видны на рёбрах куба, призмы и параллелепипеда. Такие модели помогают увидеть, что одинаковое направление может повторяться в разных частях одной фигуры.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модели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изображена в перспективе, линии могут казаться непараллельными или, наоборот, совпадать визуально. Поэтому в задачах важно опираться не только на рисунок, но и на свойства фигур.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полезен для первичного наблюдения, но по нему нельзя делать вывод только на глаз. Нужно помнить о двух условиях: общей плоскости и отсутствии пересечения, иначе возможна ошибка.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изображения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параллельность легко заметить на рельсах, противоположных сторонах тетрадной клетки, линиях разметки и гранях прямоугольных предметов. Эти объекты делают абстрактное понятие более осязаемым.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примеры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на чертеже и в реальных моделях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пересекающиеся, параллельные и скрещивающиеся прямые в пространстве.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общих точек ещё не означает параллельность: в пространстве возможны скрещивающиеся прямые.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10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случая взаимного расположения прямых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координатным и векторным методом.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параллельности прямых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параллельна двум пересекающимся прямым, лежащим в одной плоскости, то её направление совпадает с направлением этой плоскости. Это позволяет делать вывод о параллельности без прямого чертежа.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 плоскости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призмы, параллелепипеды и пирамиды этот признак особенно удобен: достаточно заметить пару рёбер или диагональ основания, чтобы установить отношение прямой к плоскости.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многогранниками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признака следует, что прямая либо параллельна плоскости, либо целиком лежит в ней. Такой результат помогает сокращать доказательство и переходить от отдельных рёбер к целой грани.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прямой и плоскости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параллельных рёбер отражает структуру фигуры и количество повторяющихся направлений в пространстве.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«прямолинейна» фигура, тем больше в ней пар параллельных рёбер; у пирамиды таких направлений обычно нет.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многогранников из школьной стереометрии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рёбра в многогранниках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любую точку пространства можно провести единственную прямую, параллельную данной и лежащую с ней в одной плоскости. Это свойство удобно при построении и доказательствах.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 часто используют в стереометрии, когда нужно связать рёбра, диагонали и плоскости. Они помогают переходить от частного случая к общему утверждению.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Доказательный приём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 одной и той же прямой, то они имеют одинаковое направление. Это позволяет сравнивать их через направляющие векторы и быстро получать вывод о взаимном расположении.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ориентир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05" y="1278600"/>
            <a:ext cx="4211890" cy="340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прямая задаётся через точку и направляющий вектор. Если у двух прямых направляющие векторы пропорциональны, то их направления совпадают, а значит, прямые параллельны.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Параметрическая запись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геометрии плоскости параллельные прямые имеют одинаковый угловой коэффициент. Поэтому аналитическая запись позволяет проверять параллельность не по рисунку, а по формулам и вычислениям.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случай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с координатами сравнивают отношения соответствующих компонент. Когда все пропорции согласованы, направляющие векторы коллинеарны, и это даёт строгий аналитический признак параллельности.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критерий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координатной форме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в пространстве сводится к проверке одного критерия: коллинеарности направляющих векторов, если известны их координаты.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критерий параллельности прямых через направляющие векторы.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направляющих векторов достаточно, чтобы установить параллельность прямых.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направляющих векторов показывает, что одна прямая имеет то же направление, что и другая.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пропорциональны, значит, прямые имеют одинаковое направление и являются параллельными.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из условия примера; векторы найдены как разность координат концов отрезков.
</a:t>
            </a:r>
            <a:endParaRPr lang="en-US" sz="1127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проверки по направляющим векторам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на каком этапе чаще всего теряется точность: при чтении чертежа, построении вектора или сравнении координат.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визуальной оценкой без аналитической проверки; значит, сначала нужно работать с векторами и только потом делать вывод.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классификация типичных ошибок при решении стереометрических задач; схема учебная.
</a:t>
            </a:r>
            <a:endParaRPr lang="en-US" sz="128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параллельности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прямых в координатной и геометрической форме.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в задачах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призме соответствующие стороны двух оснований попарно параллельны. Это удобно видеть на чертеже и использовать при доказательстве равенства направлений в пространственной фигуре.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оснований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многогранниками полезно сразу выделять параллельные рёбра и переносить выводы на остальные элементы фигуры. Это ускоряет поиск связей между прямыми и сокращает число вычислений.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решения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параллелепипеде каждая грань содержит две пары параллельных рёбер. Такое устройство делает фигуру особенно удобной для задач на доказательство и построение вспомогательных прямых.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параллелепипеда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призмы образуют отдельную группу параллельных прямых. Благодаря этому легко находить пары одинаково направленных элементов и переходить к вычислению углов между ними.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призме и параллелепипеде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хорошо заметна на железнодорожных рельсах: их направление должно сохраняться одинаковым на всём протяжении пути. Здесь геометрическое свойство связано с безопасностью и плавностью движения, поэтому даже небольшое отклонение недопустимо.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направление движения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тетрадного листа, полки, линии разметки и детали мебели ежедневно дают примеры параллельности. Такие объекты помогают увидеть, что абстрактное математическое понятие описывает привычное пространственное расположение предметов.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архитектуре параллельные линии задают точность, симметрию и аккуратность формы. Если стороны детали или элементы фасада изображены неверно, чертёж перестаёт быть надёжной моделью реального объекта.
</a:t>
            </a:r>
            <a:endParaRPr lang="en-US" sz="1063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Чертёж, который не врёт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 и 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скрещивающихся прямых угол находят по направляющим после параллельного переноса, поэтому сам факт наличия угла не означает пересечение линий.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угол указывает на параллельность, но ненулевой ещё не задаёт тип взаимного расположения без дополнительной проверки.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определениям взаимного расположения прямых в пространстве.
</a:t>
            </a:r>
            <a:endParaRPr lang="en-US" sz="126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взаимное расположение прямых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многогранниках часто проще работать не с произвольными прямыми, а с рёбрами граней. Их параллельность обычно следует из свойств фигуры и легко подтверждается координатами.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рёбра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Непересечение ещё не означает параллельность: в пространстве возможны скрещивающиеся прямые. Поэтому каждый ответ должен опираться на геометрию и алгебру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вывод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пространстве должны лежать в одной плоскости. Поэтому при решении задачи сначала проверяют, можно ли свести ситуацию к одной плоской модели.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плоскость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 или уравнения прямых, самый надёжный путь — сравнить направляющие векторы. Коллинеарность даёт точный и быстрый критерий без опоры на рисунок.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векторы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для решения задач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ключевые записи, которые помогают быстро формулировать и проверять утверждения о параллельности прямых.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сводят геометрическую задачу к проверке направлений и отношений между векторами; отсутствие пересечения само по себе недостаточно.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и свойства параллельных прямых в пространстве.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обозначения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Параллельность: точный язык пространства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геометрия и алгебра работают вместе: направляющие векторы, координаты и признаки параллельности дают строгий способ анализа прямых и помогают уверенно решать стереометрические задачи.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2026-05-29T09:53:48Z</dcterms:created>
  <dcterms:modified xsi:type="dcterms:W3CDTF">2026-05-29T09:53:48Z</dcterms:modified>
</cp:coreProperties>
</file>