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жизнь, творчество, темы и значение для 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памяти, природы и живого русского слова.
</a:t>
            </a:r>
            <a:endParaRPr lang="en-US" sz="2886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эпоха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жил в время больших исторических переломов: видел дореволюционную Россию, революцию и эмиграцию. Его проза связана с классикой, но особенно точна в деталях повседневной жизни.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рождения Ивана Бунина, который во многом определил его связь с ушедшей дворянской Россией.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И. А. Бунина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 дворянской семье и детские годы в деревне стали источником многих его образов и воспоминаний.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начал писать ещё в юности: сначала стихи, затем прозу. Он рано понял, что точность слова для него важнее пышности и украшений.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юные годы писатель много читал русскую классику и пробовал себя в разных жанрах. Это помогло ему выработать собственный, узнаваемый голос.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к началу XX века Бунин был известен как мастер ясного и сдержанного языка, где каждое слово работает на смысл и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русская природа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природа никогда не бывает просто фоном. Она помогает понять настроение героя, напоминая о времени, памяти и переменах в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Сезоны, сад и усадьба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его книгах появляются осень, сад, поле, снег и тихая деревня. Эти образы создают ощущение красоты и одновременно лёгкой печали.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1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2701" y="3677070"/>
            <a:ext cx="405898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Бунина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Бунина обычно сильная и запоминающаяся, но часто недолгая. Она приносит и радость, и боль расставания.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Бунина нередко чувствуют себя одинокими даже среди людей. Это подчёркивает их внутреннюю незащищённость и тревогу.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у Бунина сохраняют то, что уже нельзя вернуть. Память связывает настоящее с прошлым и делает его особенно дорогим.
</a:t>
            </a:r>
            <a:endParaRPr lang="en-US" sz="1478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замечает запахи, свет, звуки и цвета. Благодаря этому обычные картины природы выглядят живыми и выразительными.
</a:t>
            </a:r>
            <a:endParaRPr lang="en-US" sz="1317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Быстротечность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Бунин показывает, как быстро проходит счастье и как неожиданно меняется судьба человека.
</a:t>
            </a:r>
            <a:endParaRPr lang="en-US" sz="13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Бунина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личная судьба писателя была связана с историей России и переменами в его творчестве.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эмиграции темы памяти и утраты стали ещё заметнее, а Нобелевская премия закрепила его мировое признание.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хронология И. А. Бунина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8283"/>
            <a:ext cx="4750071" cy="22562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Бунина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произведений помогают увидеть, как менялись темы и формы его творчества.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одинаково убедителен и в коротком рассказе, и в крупной прозе; в центре почти всегда остаются человек, память и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А. Бунина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особенно важны запахи, звуки и детали деревенской жизни. Через них Бунин передаёт ощущение старого мира, который постепенно исчезает.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Сюжета здесь почти нет: главное — настроение воспоминания и тихого прощания. Читатель словно наблюдает не событие, а сам уход времени.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«Антоновские яблоки» стали одним из самых известных произведений Бунина о памяти, осенней красоте и жизни дворянской усадьбы.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«Антоновские яблоки»: мир уходящей усадьбы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 человека, который ищет удовольствий и богатства, но внезапно сталкивается с смертью. Внешний блеск путешествия оказывается пустым и холодным.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Океанский лайнер, отель и поведение окружающих подчёркивают главную мысль: деньги не делают жизнь по-настоящему ценной и не защищают человека от конца.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«Господин из Сан-Франциско»: смысл рассказа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произведениях Бунина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любовь обычно возникает как редкое и яркое чувство, которое озаряет жизнь героев, но не длится долго и потому особенно остро запоминается.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цикле «Тёмные аллеи» герои часто понимают ценность любви только после разлуки, когда уже нельзя вернуть прошлое и исправить сделанный выбор.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любовь не только как счастье, но и как испытание: рядом с радостью в его прозе всегда стоят боль, сожаление, одиночество и память.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бунинские истории о любви звучат очень по-человечески: в них нет украшений, зато есть правда чувств, понятная и близкая многим читателям.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Бунина: путь из России во Францию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переездов Бунина после революции и Гражданской войны, которая повлияла на его темы памяти и тоски по Родине.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1933 года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 году Иван Бунин получил Нобелевскую премию по литературе и стал первым русским писателем, удостоенным этой высокой международной награды.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Награду ему присудили за мастерство, с которым он продолжил традиции русской классической прозы и поэзии, сохранив ясность, точность и художественную силу.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признание укрепило его значение в мировой культуре и показало, что русская литература начала XX века получила авторов мирового масштаба.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Бунина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Бунина легко узнать по спокойной интонации и вниманию к мельчайшим подробностям: цвету, звуку, запаху и свету.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его стиля образуют цельную систему: точность делает текст ясным, а образность — живым и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наблюдениям над художественной манерой И. А. Бунина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Бунина и сила художественной детали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подбирал слова очень внимательно и не любил лишних украшений, поэтому его фразы звучат чисто, сдержанно и одновременно очень выразительно.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у него может передать целую картину: запах яблок, блеск снега, тишина сада или свет луны сразу создают нужное настроение.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подробности помогают читателю не только увидеть место действия, но и почувствовать время года, состояние героя и скрытый смысл эпизода.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проза Бунина остаётся яркой без излишней сложности: она не перегружает, а точно и спокойно раскрывает красоту обычной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русские писатели-классики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Бунин продолжил традиции русской классики и сделал их ещё более точными и строгими.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наследует главным классикам, но соединяет их черты в более сдержанной и точной художественной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литературной традиции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Бунин жил во Франции, главным образом в Париже и Грассе, продолжая писать рассказы и работать над воспоминаниями о России.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сделала темы памяти, утраты и Родины особенно важными в его творчестве, но вдали от дома он всё равно оставался крупным русским писателем.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Бунина во Франции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Бунина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проходят через стихи, рассказы и повести, связывая личные переживания с историей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память выделяются сильнее других тем и помогают понять общий мир Бунина: спокойный, точный и очень человеческий.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обзору ключевых произведений И. А. Бунина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Бунин важен для школьного изучения литературы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как можно говорить просто, точно и красиво. Его тексты помогают увидеть богатство родного языка и научиться ценить каждое слово.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стиля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особенно заметны ясность, краткость и выразительность. На его примере легко понять, как работает настоящий литературный стиль без лишних украшений.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повседневного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учит замечать обычные вещи: сад, снег, запах яблок, тишину деревни. Из таких деталей у него складывается живой и запоминающийся мир.
</a:t>
            </a:r>
            <a:endParaRPr lang="en-US" sz="1415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много памяти, любви, утраты и размышлений о времени. Это делает чтение не только интересным, но и очень человечным.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слово, память,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соединил классическую традицию, точный язык и глубокий взгляд на человека. Его книги помогают почувствовать красоту мира, ценность памяти и силу настоящей литературы.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2026-05-22T19:28:13Z</dcterms:created>
  <dcterms:modified xsi:type="dcterms:W3CDTF">2026-05-22T19:28:13Z</dcterms:modified>
</cp:coreProperties>
</file>