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крови и лимфы: ключевые темы урока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устройство и функции кровообращения и лимфообращения в организме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знаний о крово- и лимфообращении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 о движении крови возникли у античных учёных, а системное описание появилось с открытиями XVII века. Современная наука продолжает исследовать эти жизненно важные системы для здоровья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ключевой двигатель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четырёх камер и обеспечивает насосную функцию, создавая давление для движения крови. Его работа непрерывна и регулируется нервными и гормональными сигналами.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кровеносной системы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— пути циркуляции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делятся на артерии, вены и капилляры, образуя сложную сеть для транспорта крови ко всем органам и тканям.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артерий, вен и капилляров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имеют толстые и эластичные стенки, транспортируя насыщенную кислородом кровь от сердца к органам, выдерживая высокое давление.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оснащены клапанами, препятствующими обратному току крови, и возвращают её к сердцу при низком давлении.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мелкие сосуды, где происходит обмен кислорода, питательных веществ и отходов между кровью и тканями.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сердца человека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сердце разделено на четыре камеры: два предсердия и два желудочка. Такое строение обеспечивает эффективное разделение кислородсодержащей и бедной кислорода крови.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перекачиваемой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сердце взрослого человека прокачивает 5–6 литров крови в минуту, что соответствует полному объёму крови в организме, обеспечивая равномерное питание тканей.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 регулируется нервной и эндокринной системами. Импульсы из специального узла обеспечивают регулярные и координированные сокращения мышц сердца.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в легочном круге кровообращения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правого желудочка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начинается движение из правого желудочка, проталкиваясь в легочные артерии.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лёгким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Легочные артерии направляют кровь к лёгким, где происходит газообмен — насыщение кислородом и удаление углекислого газа.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 легочным венам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Оксиженированная кровь возвращается в левое предсердие через легочные вены.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процесс занимает около 4-5 секунд, обеспечивая постоянное снабжение организма кислородом.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большого круга кровообращения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выходит из левого желудочка через аорту, поступая ко всем органам и тканям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капиллярах происходит обмен веществ между кровью и клетками, обеспечивая питание и удаление отходов.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 поддерживает жизнедеятельность всех органов и тканей, обеспечивая обмен веществ и энергию.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Дезоксигенированная кровь собирается в венах и направляется обратно к правому предсердию.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снижение давления от артерий к венам связано с сопротивлением и объемом сосудистого русла.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давления крови в различных сосудах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 в венах требует наличия клапанов и мышечной поддержки для возврата крови к сердцу.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анатомии человека,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Механизмы, поддерживающие кровоток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функционирует как насос, создавая достаточное давление для перемещения крови по всему организму.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обладают эластичностью, поддерживая кровоток и регулируя давление в зависимости от потребностей тканей.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мышц при активности и дыхании способствует возврату крови по венам, предотвращая застои.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лимфа?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— это бесцветная жидкость, образующаяся из плазмы крови, содержащая лимфоциты. Она помогает удалять из тканей токсины и поддерживать водный баланс.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 лимфатическая система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лимфатической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включает сосуды, узлы и органы, фильтрующие лимфу и обеспечивающие её транспортировку и иммунную защиту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сосуды: строение и роль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собирают избыточную тканевую жидкость, предотвращая её накопление и отёки, и направляют её обратно в кровеносную систему.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транспортировке жиров, всасываемых из кишечника, обеспечивая их продвижение в кровоток вместе с другими питательными веществами.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в стенках сосудов препятствуют обратному току лимфы, способствуя её движению в одном направлении – к сердцу.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местоположение лимфатических узлов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— своеобразные биофильтры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узлах задерживаются вредные микроорганизмы и токсические вещества, обеспечивая очистку лимфы. В них активность лимфоцитов и макрофагов помогает нейтрализовывать инфекцию и поддерживать иммунитет.
</a:t>
            </a:r>
            <a:endParaRPr lang="en-US" sz="932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лимфатических узлов в теле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узлы находятся на шее, в области подмышек и паха — эти зоны часто проверяются врачами для выявления воспалительных процессов и заболеваний.
</a:t>
            </a:r>
            <a:endParaRPr lang="en-US" sz="104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лимфатической системы: селезёнка, вилочковая железа, миндалины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выполняет функцию очистки крови от старых клеток и участвует в активации иммунных клеток для защиты организма.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Вилочковая железа регулирует созревание Т-лимфоцитов, что особенно важно в детском и подростковом возрасте для формирования иммунитета.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Миндалины служат барьером на путях проникновения инфекции через рот и нос, обеспечивая первую линию защиты от бактерий и вирусов.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синтезирует основные клетки крови и иммунной системы, играя ключевую роль в поддержании здоровья всего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лимфы в организме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перемещения лимфатической жидкости от тканей к сердцу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558637"/>
            <a:ext cx="4418400" cy="10331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двух жидкостей, обеспечивающих жизненно важные процессы в организме.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крови и лимфы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 выполняют взаимодополняющие функции, обеспечивая обмен веществ и защиту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нормальной циркуляции на здоровье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крово- или лимфообращения приводит к отёкам, снижению иммунитета и утомляемости из-за застойных процессов в тканях.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стимулируют активное движение крови и лимфы, улучшая снабжение органов кислородом и питательными веществами.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питья и правильное питание помогают поддерживать эластичность сосудов и здоровье всей циркуляторной системы.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Лимфообращение и иммунитет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направляет лимфоциты к очагам воспаления, обеспечивая своевременный иммунный ответ для борьбы с инфекциями.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Замедленное движение лимфы может привести к снижению защитных функций организма и образованию отёков, повышая риск заболеваний.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примеры: как спорт влияет на крово- и лимфоток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мышечные сокращения при занятиях спортом способствуют эффективному возвращению крови и лимфы к сердцу.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аэробные тренировки ускоряют обмен веществ и улучшают транспорт кислорода к органам и тканям.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бег способствуют снижению риска сердечно-сосудистых заболеваний, укрепляя сосудистую систему.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— отличное упражнение для равномерного воздействия на все системы кровообращения и лимфатический ток.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данные о крови и лимфе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скорость крови в аорте достигает 50 см/сек, при этом в организме взрослого циркулирует около 5 литров крови, обеспечивая жизнедеятельность.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лимфы составляет приблизительно 2 литра, она активно участвует в иммунной защите, а увеличение лимфатических узлов сигнализирует о борьбе с инфекцией.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кровообращения и лимфообращения в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от слаженной работы крови и лимфы, обеспечивающих обмен веществ и защиту организма. Забота о себе помогает поддерживать эти системы в отличном состоянии.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2026-05-09T03:50:31Z</dcterms:created>
  <dcterms:modified xsi:type="dcterms:W3CDTF">2026-05-09T03:50:31Z</dcterms:modified>
</cp:coreProperties>
</file>