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разбор междометия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3883175"/>
            <a:ext cx="34302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узнавать междометия и разбирать их без ошибок.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разбирать междометия в 7 классе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часто звучат в разговоре, литературе и комиксах. Они помогают быстро передать эмоцию, просьбу или реакцию, а ещё тренируют умение определять часть речи и её признаки при разборе.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междометие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60305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часть речи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Междометие выражает чувство, побуждение, реакцию говорящего или формулу вежливости. Оно не называет предметы, признаки и действия, а передаёт отношение к происходящему.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80008" y="229779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междометиям относятся слова ах, ой, увы, ура, эй, стоп, спасибо, здравствуйте. Они встречаются в устной речи, диалогах и художественных текстах, где важна живая интонация.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80008" y="299253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значению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смыслу междометия делят на эмоциональные, побудительные и этикетные. Такое деление помогает понять, что именно выражает слово в конкретном предложении.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180008" y="3687273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не изменяются по падежам, числам, родам и временам. Это один из главных признаков, по которому их узнают при морфологическом разборе.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180008" y="4382005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междометие не является членом предложения. Оно может стоять отдельно или сопровождать высказывание, усиливая эмоцию, призыв или реакцию.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198091"/>
            <a:ext cx="5037600" cy="11408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междометий и их значения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междометия распределяются по значению и какую функцию выполняют в речи.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между группами связано с функцией слова: чувство, действие или речевой этикет.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«Междометие»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которые учитывают при разборе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25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что выражает междометие: эмоцию, побуждение или формулу вежливости. Именно значение помогает отличить его от похожих по звучанию слов.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949816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устанавливают, является ли междометие непроизводным или производным. Этот признак обязательно указывают в школьном морфологическом разборе.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720361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обратить внимание, одно ли это слово или устойчивое сочетание. Иногда междометие выглядит как цельная формула, например спасибо или боже мой.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5490908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не имеют окончаний, которые показывают падеж, число, род или время. Поэтому они не изменяются и сохраняют одну форму в тексте.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7262571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Синтаксическая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определяют, является ли слово самостоятельным предложением или лишь вставкой в составе высказывания. В большинстве случаев междометие не входит в грамматическую основу.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морфологического разбора междометия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разборе слова в предложении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междометие выглядит в тексте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реплика в диалоге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Ой! — сказала девочка, когда нечаянно задела стакан. Одно слово сразу передаёт неожиданность и помогает читателю услышать интонацию героя. В диалоге такая реплика звучит естественно и живо.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Эмоция в художественном описании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Ах, какой солнечный двор! Междометие стоит отдельно и сразу создаёт ощущение восхищения. Автору не нужно долго объяснять настроение персонажа: короткое слово уже задаёт тон всей фразе.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Комикс или облачко реплики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Ура! Мы победили! В комиксе междометие легко помещается в облачко реплики и делает сцену ярче. Оно помогает передать радость без лишних слов и хорошо запоминается школьникам.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они лучше всего показывают, как интонация меняет смысл короткого слова в речи.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 по теме «Морфологический разбор междометия»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эмоциональных междометия чаще всего рассматривают на уроке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междометий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955425" y="1907300"/>
            <a:ext cx="299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Непроизводные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простые междометия, не связанные с другими частями речи: ах, ой, эх, ура. Они воспринимаются как цельные по смыслу и звучанию.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47849" y="1907300"/>
            <a:ext cx="299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междометия возникли из других слов и выражений: спасибо, здравствуйте, батюшки, караул, боже мой. При разборе важно обязательно указать их происхождение.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междометия чаще встречаются в школьных примерах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заданиях чаще всего встречаются слова, передающие эмоции и реакции героя, поэтому они заметнее в тексте.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междометия преобладают, а этикетные встречаются реже и чаще связаны с вежливым общением.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типичных учебных примеров по теме, составленная для презентации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Неизменяемость как главный грамматический признак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75950"/>
            <a:ext cx="3780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падежных форм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Междометие не изменяется по падежам, числам, родам и временам. У него нет окончаний, которые помогали бы образовать новые грамматические формы, как у существительных или глаголов.
</a:t>
            </a:r>
            <a:endParaRPr lang="en-US" sz="1097" dirty="0"/>
          </a:p>
        </p:txBody>
      </p:sp>
      <p:sp>
        <p:nvSpPr>
          <p:cNvPr id="8" name="Text 2"/>
          <p:cNvSpPr txBox="1"/>
          <p:nvPr/>
        </p:nvSpPr>
        <p:spPr>
          <a:xfrm>
            <a:off x="180008" y="3216925"/>
            <a:ext cx="3780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литературного языка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вроде «ой-ойю», «ахом» или «урами» не соответствуют норме. В школьном разборе достаточно указать, что междометие является неизменяемой частью речи и сохраняет свою форму в тексте.
</a:t>
            </a:r>
            <a:endParaRPr lang="en-US" sz="1097" dirty="0"/>
          </a:p>
        </p:txBody>
      </p:sp>
      <p:sp>
        <p:nvSpPr>
          <p:cNvPr id="9" name="Text 3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6000" y="1157375"/>
            <a:ext cx="7072000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Междометие и похожие слова: как не перепутать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почему междометие выделяют отдельно от других слов.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Междометие распознают не по звучанию, а по роли в речи: оно выражает чувство или реакцию, не отвечает на вопросы и не связано с другими словами грамматически.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школьного курса русского языка: сопоставление междометий с похожими словами по значению и употреблению.
</a:t>
            </a:r>
            <a:endParaRPr lang="en-US" sz="68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междометия в предложении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10" name="Text 2"/>
          <p:cNvSpPr txBox="1"/>
          <p:nvPr/>
        </p:nvSpPr>
        <p:spPr>
          <a:xfrm>
            <a:off x="5258404" y="11742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Самостоятельное высказывание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Междометие может быть отдельным предложением, если само передаёт реакцию говорящего: «Ура!», «Ах!», «Ой!». В таком случае оно звучит как законченная реплика и не требует пояснений.
</a:t>
            </a:r>
            <a:endParaRPr lang="en-US" sz="1097" dirty="0"/>
          </a:p>
        </p:txBody>
      </p:sp>
      <p:sp>
        <p:nvSpPr>
          <p:cNvPr id="11" name="Text 3"/>
          <p:cNvSpPr txBox="1"/>
          <p:nvPr/>
        </p:nvSpPr>
        <p:spPr>
          <a:xfrm>
            <a:off x="5258411" y="20754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междометие вставляется в основное высказывание и выделяется паузой: «Ах, какая погода!». Оно помогает передать эмоцию, но не входит в грамматическую основу предложения.
</a:t>
            </a:r>
            <a:endParaRPr lang="en-US" sz="1097" dirty="0"/>
          </a:p>
        </p:txBody>
      </p:sp>
      <p:sp>
        <p:nvSpPr>
          <p:cNvPr id="12" name="Text 4"/>
          <p:cNvSpPr txBox="1"/>
          <p:nvPr/>
        </p:nvSpPr>
        <p:spPr>
          <a:xfrm>
            <a:off x="5258411" y="2985038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член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анализе междометие обычно не считают членом предложения, потому что оно не отвечает на вопросы других слов и не связано с подлежащим или сказуемым.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604922"/>
            <a:ext cx="9144000" cy="3536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при междометиях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80100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после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междометие стоит в начале предложения и произносится с небольшой паузой, после него ставят запятую: «Ой, больно!», «Эх, не успели». Знак помогает отделить реакцию от основного сообщения.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397354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Восклицательный знак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междометие передаёт сильное чувство или самостоятельную реакцию, рядом часто ставят восклицательный знак: «Ура!», «Ах!». Он показывает эмоциональную силу реплики и её завершённость.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15552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знака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предложениях с ярким переживанием возможны запятая и восклицательный знак одновременно: «Ой, как холодно!». Такой вариант передаёт паузу и высокий эмоциональный тон высказывания.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33746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пунктуации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при междометиях не случайны: они помогают читателю услышать интонацию, понять настроение героя и правильно отделить междометие от остальной части предложения.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междометие от другой части речи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проверять значение слова, его связь с другими словами и наличие грамматических признаков.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морфологическом разборе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 наречием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междометие с наречием только из-за похожего звучания. Например, «тихо» может быть наречием, а не междометием, потому что отвечает на вопрос и связано с другим словом.
</a:t>
            </a:r>
            <a:endParaRPr lang="en-US" sz="976" dirty="0"/>
          </a:p>
        </p:txBody>
      </p:sp>
      <p:sp>
        <p:nvSpPr>
          <p:cNvPr id="12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частицей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кажутся междометиями, но в предложении выступают как частицы. Ошибка возникает, если не учитывать значение слова и его роль в конкретной речевой ситуации.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определение разряда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ошибочно отнесено к другой части речи, весь разбор становится неверным. Поэтому важно сначала определить, что именно выражает слово: чувство, побуждение или сообщение.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контекста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слово может вести себя по-разному в разных фразах. Без контекста легко принять «ой» или «спасибо» за другое слово и неправильно записать морфологические признаки.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 на примере предложения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каждом шаге важно двигаться от смысла слова к его грамматической характеристике, не пропуская ни одного признака.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Последовательная проверка помогает безошибочно установить часть речи, разряд и синтаксическую роль междометия в предложении.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 правилам школьного морфологического разбора междометия; пример: «Ах, как здорово!».
</a:t>
            </a:r>
            <a:endParaRPr lang="en-US" sz="75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1772117"/>
            <a:ext cx="5037600" cy="199281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Образец морфологического разбора междометия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показывает, как кратко и точно оформить разбор слова в тетради.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образец показывает, что для разбора достаточно последовательно назвать значение, разряд, происхождение, неизменяемость и синтаксическую роль слова.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Образец школьного морфологического разбора по теме «Междометие».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74375"/>
            <a:ext cx="252900" cy="2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65100" y="1788425"/>
            <a:ext cx="252900" cy="22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85500" y="1774375"/>
            <a:ext cx="252900" cy="252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разбор междометия в речи и тексте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интонацию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помогает заметить, какое чувство передаёт слово: радость, испуг, сожаление или просьбу. Благодаря этому легче понять настроение героя и общий тон высказывания.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2004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внимательнее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художественном тексте междометия часто заменяют длинное описание эмоций. Их правильное определение делает чтение более точным и помогает уловить смысл реплики без догадок.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208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 анализировать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уверенно отличает междометие от других слов, он меньше ошибается в разборе и лучше объясняет пунктуацию, значение и роль слова в предложении.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междометии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Междометие выражает чувство, побуждение или вежливую реакцию и остаётся неизменяемым. Умение распознавать его значение, происхождение и роль в предложении делает морфологический разбор точным и понятным.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2026-05-28T17:02:35Z</dcterms:created>
  <dcterms:modified xsi:type="dcterms:W3CDTF">2026-05-28T17:02:35Z</dcterms:modified>
</cp:coreProperties>
</file>