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России и Восточной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742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реки, три пути воды по карте.
</a:t>
            </a:r>
            <a:endParaRPr lang="en-US" sz="37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реки на карте Восточной Европы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Дон, Днепр и Урал помогают увидеть, как реки связаны с рельефом, морями и жизнью людей. По ним удобно учиться читать карту и сравнивать бассейны.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три реки на карте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Днепр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Днепр лежат на юге европейской части региона и текут через широкие равнины. По карте видно их направление к морям и связь с крупными бассейнами.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начинается в горах Южного Урала и уходит к Каспийскому морю. Его путь помогает заметить, как река меняется от горной области к равнинной.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истоки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рек стоит искать в разных природных районах: у Донa — на возвышенности, у Днепра — на Валдайской возвышенности, у Урала — в горах.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проходит путь от начала реки до её впадения.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реки: общее сравнение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реки похожи по происхождению воды, но различаются направлением стока и морским бассейном. По таблице легко увидеть главное сравнение.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реки связаны с крупными бассейнами, но их путь к воде разный.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карте Европы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Дон: исток и направление течения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морю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нижнем течении Дон идёт к Азовскому морю. По карте его удобно искать по длинному равнинному руслу, которое постепенно приближается к побережью.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потока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направление течения — с севера на юг. На равнинных участках вода движется спокойнее, потому что перепады высот здесь небольшие и течение менее быстрое.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берёт начало на Среднерусской возвышенности в Тульской области. Такое положение объясняет, почему река начинается не в горах, а на приподнятой равнине.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Дон: притоки и характер течения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притоки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Северский Донец, Хопёр, Медведица и Сейм пополняют Дон водой. Благодаря притокам река становится полноводнее и дольше сохраняет устойчивое течение в тёплый сезон.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разлив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долина Дона помогает воде растекаться весной. В половодье река выходит на пойму, и это временно расширяет её русло и затопляет низкие берега.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Извилистое русло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Дон часто изгибается, образуя плавные меандры. Извилистое русло связано с небольшим уклоном поверхности и медленным перемещением воды по местности.
</a:t>
            </a:r>
            <a:endParaRPr lang="en-US" sz="1215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реки зависит от притоков, снега и дождей. Когда воды много, Дон становится шире; в засушливые периоды уровень заметно снижается.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Дон: устье и водосбор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впадает в Таганрогский залив Азовского моря. Это место на карте заметно по широкому выходу реки к морю и по разветвлению русла.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низовья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низовьях течение замедляется, поэтому появляются отмели и мелкие протоки. Здесь вода несёт меньше энергии и откладывает больше наносов.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и дельта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пойма и дельта создают особый природный участок с влажными берегами. Такие места важны для растений, птиц и нереста рыб.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Дон: значение для людей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Дону перевозят грузы и пассажиров на отдельных участках. Река связывает населённые пункты и помогает использовать удобные водные пути в равнинной местности.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поймы Дона дают условия для рыболовства и отдыха. Для многих жителей река остаётся частью повседневной жизни и местной традиции.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Дона нужна для домов, предприятий и полива полей. Это особенно важно там, где рядом с рекой расположены города и сельскохозяйственные территории.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в долине реки помогают выращивать сельскохозяйственные культуры. Поэтому Дон важен не только как природный объект, но и как ресурс для 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реки удобно сравнивать по истоку, направлению течения и устью: так проще понять, как рельеф и хозяйственная нагрузка влияют на состояние воды.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признаки помогают быстро сравнить Дон, Днепр и Урал.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признака помогают быстро узнать Дон и отличить его от других рек.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начинается на возвышенности, течёт по равнинам и впадает в Азовское море; это делает его легко узнаваемым на карте.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школьной географии о реке Дон и её физико-географическом положении.
</a:t>
            </a:r>
            <a:endParaRPr lang="en-US" sz="936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Дон: главное в 3 фактах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Днепр: исток и путь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морю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нижнем течении Днепр приближается к Чёрному морю и образует широкую речную систему с поймой и протоками. По карте легко проследить, как рельеф направляет реку к устью.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река проходит через Беларусь и Украину, связывая разные природные зоны и населённые районы. Её русло заметно длиннее маршрута Дона и сильнее вытянуто с севера на юг.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берёт начало на Валдайской возвышенности в пределах России. Это определяет его северное начало и дальнейшее движение на юг через крупные равнинные пространства Восточной Европы.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31" y="14194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Днепр: особенности течения и водохранилища
</a:t>
            </a:r>
            <a:endParaRPr lang="en-US" sz="2852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Равнинное течение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равнинных участках Днепр течёт спокойно, но местами русло сжимается и берега становятся выше. Это создаёт разные условия на отдельных отрезках реки.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удерживают часть стока и образуют крупные водохранилища. Такие сооружения помогают накапливать воду, выравнивать уровень реки и использовать её энергию.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работают как большие резервуары. Они поддерживают судоходные участки, но меняют привычный режим реки и её берега.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стока важно для жизни людей и хозяйства вдоль Днепра. Но оно требует осторожности, чтобы не нарушать природные условия на берегах.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через плотину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плотина задерживает воду и превращает участок реки в водохранилище.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Днепр: устье и природные ландшафты
</a:t>
            </a:r>
            <a:endParaRPr lang="en-US" sz="3383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низовья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низовьях Днепр распадается на протоки и образует широкую водную равнину перед впадением в лиман. Здесь течение становится медленнее, а берега — более влажными и низкими.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и протоки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рядом с устьем часто заболачивается и хорошо удерживает весеннюю воду. Такие участки особенно заметны на карте по множеству извилин, мелких рукавов и прибрежных озёр.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прибрежная зона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влажных берегов растут растения, которым нужна вода, а над лиманом и поймой часто держатся водоплавающие птицы. Это важная природная зона для наблюдений.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стал естественным путём сообщения между разными землями. По реке передвигались люди и грузы, а вдоль берегов появлялись первые крупные поселения.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Днепре росли благодаря воде, удобным переправам и торговле. Река связывала внутренние районы с морским направлением и поддерживала обмен между поселениями.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Днепр продолжил служить источником воды и транспортной артерией. Его берега стали важными для промышленности, сельского хозяйства и жизни населения.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Днепр сохраняет и культурное значение: он остаётся узнаваемой рекой региона и частью исторической памяти многих городов и народов.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Днепр: путь через историю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Днепр: водный режим и охрана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питается в основном снегом, поэтому весной его уровень обычно повышается. В это время вода поступает особенно активно, и течение становится мощнее.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половодье делает реку полноводной, а в другие сезоны уровень может заметно снижаться. Школьная карта помогает увидеть, как рельеф и климат влияют на этот режим.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стока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водохранилища позволяют управлять уровнем воды, но требуют точного контроля. Если регулировать сток неосторожно, страдают берега, поймы и живые организмы.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Днепра включает очистку воды, сохранение пойменных участков и бережное отношение к берегам. Это помогает поддерживать природное равновесие и условия для животных.
</a:t>
            </a:r>
            <a:endParaRPr lang="en-US" sz="12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Днепр: главное в 3 фактах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опорные точки помогают быстро вспомнить главные особенности Днепра и его путь к морю.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удобно изучать как реку, которая начинается на возвышенности, проходит через участки с искусственным регулированием и завершает путь у Чёрного моря.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школьной географии о реке Днепр и её географических особенностях.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исток и маршрут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начинается на Южном Урале и сразу задаёт своё северо-южное направление. Исток удобно искать в горной части, где река собирает первые воды.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сухие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река проходит через степи и полупустынные территории, где берега становятся суше и открытее. Такое окружение хорошо видно на физической карте.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течёт к Каспийскому морю и во многих местах служит важной линией на карте. Его маршрут помогает понять границу между Европой и Азией.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реки — три пути от истока к морю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Дон, Днепр и Урал похожи по строению, но отличаются истоком, направлением течения и устьем. Сравнивая их на карте, легче увидеть связь рек с рельефом, климатом и жизнью людей.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2026-07-26T18:11:17Z</dcterms:created>
  <dcterms:modified xsi:type="dcterms:W3CDTF">2026-07-26T18:11:17Z</dcterms:modified>
</cp:coreProperties>
</file>