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против природы: основные вопросы и направления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научный прогресс влияет на природу: плюсы, минусы и вызовы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 человека на природу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зарождением земледелия началась значительная трансформация природных ландшафтов. Индустриализация и рост городов усилили нагрузку на экосистемы, ускорив климатические изменения по всему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прогресса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машин и фабрик коренным образом изменило производство и образ жизни. Это стало первым массовым технологическим рывком, который начал активно влиять на окружающую среду.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обеспечила новые возможности для транспорта и связи, улучшая комфорт жизни. Транспортные инновации расширили масштабы производства и передвижения людей и товаров.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 биотехнологическая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 ознаменовались появлением цифровых технологий, искусственного интеллекта и биотехнологий, ускоряющих научные открытия и открывая новые горизонты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её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объединяет живые организмы и неживые элементы, образуя сложные экосистемы с устойчивым круговоротом веществ и энергии.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человека кислородом, пищей, лекарствами и другими ресурсами, играя ключевую роль в поддержании жизни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прогресса и окружающей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научных открытий до экологических последствий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технологического прогресса для общества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значительно повысила продолжительность и качество жизни, снизив смертность от многих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механизация уменьшили физическую нагрузку на работников, значительно повысив производительность и безопасность труда.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сельского хозяйства помогла увеличить урожайность, что снизило уровень голода во многих регионах мира.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открыл доступ к знаниям и образованию для миллиардов людей в разных уголках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CO2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семь десятилетий выбросы углекислого газа выросли более чем на 50%, способствуя усилению парникового эффекта и глобальному потеплению.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уничтожается около 10 миллионов гектаров тропических лесов, утрачивая важные экосистемы и место обитания для многих видов животных.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мировые океаны попадает до 12 миллионов тонн пластических отходов, что наносит серьёзный ущерб морской флоре и фауне.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окружающей среды до 1900 и после 1950 гг.
</a:t>
            </a:r>
            <a:endParaRPr lang="en-US" sz="228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экологических показателей до 1900 года и после середины XX века демонстрирует серьёзные преобразования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и урбанизации сопровождался значительным сокращением лесных массивов и естественных природных территорий.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 и электронного мусора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каждый человек ежедневно производит около 0,74 кг бытовых отходов, оказывая сильное давление на систему утилизации.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годов переработано менее 21% произведённого пластика, что приводит к накоплению отходов в природе.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образуется свыше 53 миллионов тонн электронного мусора, что эквивалентно весу 3500 Эйфелевых башен, создавая новые экологические риски.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темпов исчезновения видов с развитием технологий
</a:t>
            </a:r>
            <a:endParaRPr lang="en-US" sz="192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резкое снижение популяций позвоночных с 1970 года из-за антропогенных факторов, включая разрушение среды обитания и загрязнение.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критическом ухудшении биоразнообразия, связанного с активной индустриализацией и вызовами окружающей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2021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катастрофы и их экологические последствия
</a:t>
            </a:r>
            <a:endParaRPr lang="en-US" sz="2271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авария: масштабное радиоактивное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1986 году на Чернобыльской АЭС произошла мощная авария, которая вызвала выброс радиоактивных веществ. Более 350 тысяч человек были эвакуированы, а экосистемы региона изменились надолго из-за радиации.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 Deepwater Horizon и его экологический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в Мексиканском заливе произошёл разлив почти 5 миллионов баррелей нефти. Это привело к массовому уничтожению морской флоры и фауны, значительно нарушив биологическое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эко-технологии: как прогресс может быть полезен природе
</a:t>
            </a:r>
            <a:endParaRPr lang="en-US" sz="1852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Ветровые, солнечные и гидроэлектростанции уменьшают выбросы углекислого газа, способствуя борьбе с изменением климата.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отслеживать состояние заповедников и популяций животных в реальном времени для оперативной защиты.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и биоразлагаемые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компонентов в упаковках снижает количество пластика и уменьшает загрязнение окружающей среды.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экоматериалов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материалы, которые безопасно разлагаются в природе, уменьшая нагрузку на полигоны твёрдых отходов.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проблемы и подходы к решению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городской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шум и световое загрязнение превышают безопасные нормы, что негативно сказывается на здоровье жителей. Недостаток зелёных зон усугубляет ситуацию и снижает качество воздуха.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вертикальные сады и экотранспорт на электробусах и велосипедах. Очистка воздуха обеспечивается современными фильтрационными системами. Примером служит Милан с комплексом Bosco Verticale.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гармоничного сосуществования
</a:t>
            </a:r>
            <a:endParaRPr lang="en-US" sz="2388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и Байкальский национальные парки сохраняют редкие виды животных и растений, поддерживая экосистемы и привлекая эко-туристов.
</a:t>
            </a:r>
            <a:endParaRPr lang="en-US" sz="85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прогресс в Стокгольме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внедряет электротранспорт и расширяет зелёные зоны, что помогает занимать лидирующие позиции в мировых рейтингах экологичности.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«Great Green Wall»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реализуется экологическая инициатива по восстановлению 20 миллионов гектаров деградированных земель с помощью создания зелёной полосы.
</a:t>
            </a:r>
            <a:endParaRPr lang="en-US" sz="8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производство и внедрение зелёных технологий
</a:t>
            </a:r>
            <a:endParaRPr lang="en-US" sz="205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Солнечные панели массово производятся, снижая углеродный след энергетики и помогая декарбонизировать отрасли по всему миру.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Электромобили уменьшают загрязнение воздуха в городах, а компании стремятся перейти на биоразлагаемую упаковку и углеродную нейтральность к 2030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возобновляемых источников энергии в мировом балансе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2023 году возобновляемые источники обеспечивают около 30% мирового производства электроэнергии, снижая объемы выбросов парниковых газов.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Лидирующая роль Китая, США и Германии стимулирует глобальный переход к экологически чистой энергетике и устойчивому развитию.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94" y="1295896"/>
            <a:ext cx="953663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молодёжных инициатив в охране природы
</a:t>
            </a:r>
            <a:endParaRPr lang="en-US" sz="2093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формируют у детей ответственное отношение к природе и учат правильному обращению с ресурсами.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проекты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акции, такие как посадка деревьев и мониторинг воды, вовлекают учащихся в охрану окружающей среды.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экологические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«Зелёная неделя» объединяет тысячи школьников по всей стране для активного участия в природоохранных мероприятиях.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259592"/>
            <a:ext cx="3239400" cy="10480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инициатив в разных странах
</a:t>
            </a:r>
            <a:endParaRPr lang="en-US" sz="227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разные уровни внедрения зелёных технологий и охраны природы в Швеции, Канаде и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экологических инициатив вкладывают больше ресурсов в устойчивое развитие и технологии, что отражается в показателях и практике.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поведение: что может изменить каждый
</a:t>
            </a:r>
            <a:endParaRPr lang="en-US" sz="235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раздельный сбор мусора позволяют снизить выбросы углекислого газа на 10-12% в городах, способствуя чистоте и переработке ресурсов.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электроэнергии, выбор общественного транспорта или велосипеда помогает уменьшить загрязнение и поддержать устойчивое развитие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прогресса и природы: путь в будущее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развития важно сочетать научные достижения с защитой окружающей среды. Эко-технологии и просвещение станут основой для сохранения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2026-05-09T22:07:48Z</dcterms:created>
  <dcterms:modified xsi:type="dcterms:W3CDTF">2026-05-09T22:07:48Z</dcterms:modified>
</cp:coreProperties>
</file>