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13575" y="144325"/>
            <a:ext cx="4822800" cy="178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Обзор: Строение стебля у растений
</a:t>
            </a:r>
            <a:endParaRPr lang="en-US" sz="4400" dirty="0"/>
          </a:p>
        </p:txBody>
      </p:sp>
      <p:sp>
        <p:nvSpPr>
          <p:cNvPr id="4" name="Text 1"/>
          <p:cNvSpPr txBox="1"/>
          <p:nvPr/>
        </p:nvSpPr>
        <p:spPr>
          <a:xfrm>
            <a:off x="2132525" y="2203500"/>
            <a:ext cx="4927200" cy="7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 функции и строение стебля — важной части растения.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132525" y="4520225"/>
            <a:ext cx="1775400" cy="2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0400" y="895548"/>
            <a:ext cx="3430200" cy="33665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82400" y="144325"/>
            <a:ext cx="3858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стебля в развитии растений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144325" y="1193025"/>
            <a:ext cx="3781200" cy="170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обеспечил растениям опору и транспорт веществ при выходе на сушу, позволив им лучше использовать солнечный свет и адаптироваться к разным условиям.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92675" y="44561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44325" y="144325"/>
            <a:ext cx="5849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функции стебля растения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удерживает листья, цветки и плоды в удобном положении для фотосинтеза и эффективного опыления.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44450" y="21872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стеблю движется вода и минеральные вещества вверх от корней, а органические питательные вещества — вниз к другим частям растения.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44325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стебле образуются новые клетки, благодаря чему растут и формируются боковые побеги, расширяя крону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06700" y="906904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00" y="1545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Внешнее строение стебля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5442850" y="218189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верхушках располагаются апикальные почки для роста вверх, а боковые почки находятся в пазухах листьев, давая начало новым побегам.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50" y="114540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состоит из узлов, где прикреплены листья, и междоузлий — промежутков между ними, обеспечивающих гибкость и рост.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Поперечное сечение стебля: основные слои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07925" y="2173350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условий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растений засушливых регионов кора и эпидермис более выражены для защиты и сохранения влаги.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207925" y="1136038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слои стебля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сечении видны эпидермис, кора, камбий, древесина, луб и сердцевина - каждый слой выполняет важные функции.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19625" y="1614917"/>
            <a:ext cx="4009200" cy="1910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49" y="147750"/>
            <a:ext cx="58788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Слои стебля и их функции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139278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функции каждого слоя стебля и их роль в жизнедеятельности растений.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176411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слой стебля выполняет специфические задачи, обеспечивая жизнедеятельность и рост растения.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408676"/>
            <a:ext cx="17877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Защитная и запасающая роль эпидермы и коры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106450" y="118650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Эпидерма покрыта кутикулой, снижая испарение влаги и защищая стебель от внешних повреждений.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2147400" y="22205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на эпидерме образуются волоски, повышающие защиту и способствующие задержке влаги.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1106450" y="3254650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выполняет функцию запаса сахаров и воды, необходимых для жизнедеятельности растения в неблагоприятных условиях.
</a:t>
            </a:r>
            <a:endParaRPr lang="en-US" sz="1200" dirty="0"/>
          </a:p>
        </p:txBody>
      </p:sp>
      <p:sp>
        <p:nvSpPr>
          <p:cNvPr id="8" name="Text 5"/>
          <p:cNvSpPr txBox="1"/>
          <p:nvPr/>
        </p:nvSpPr>
        <p:spPr>
          <a:xfrm>
            <a:off x="2157106" y="4288675"/>
            <a:ext cx="4849200" cy="70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Кора содержит лубяные волокна, придающие стеблю прочность и устойчивость против механических воздействий.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43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4432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— ткань роста стебля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10100" y="2182350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Годичные кольца дерева — результат работы камбия, отражающие количество слоев древесины, образованных за каждый год жизни.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386950" y="1135682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Камбий — слой активно делящихся клеток, расположенный между древесиной и лубом, обеспечивающий ежегодное утолщение стебля.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82882" y="1048450"/>
            <a:ext cx="3854136" cy="3063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5161200" cy="61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Годичные кольца и условия роста дерева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2" y="175773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кольца указывают на благоприятные годы с достаточным количеством воды и тепла.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1108055" y="2609009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Изменения в ширине колец отражают влияние климата на рост дерева в каждый отдельный год.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1108050" y="3684900"/>
            <a:ext cx="1912500" cy="39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Исследование древесных колец, 2023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1750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и флоэма — проводящие ткани стебля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4198775" y="1143000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состоит из сосудов и трахеид, которые транспортируют воду и минеральные вещества от корней к листьям.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3175000" y="2177075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Флоэма переносит продукты фотосинтеза — главным образом сахара — от листьев к остальным частям растения для питания и роста.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2137650" y="3211154"/>
            <a:ext cx="48009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ксилема и флоэма образуют систему, обеспечивающую жизненно важный обмен веществ внутри растения.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01750" y="86802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44331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сосудистых пучков
</a:t>
            </a:r>
            <a:endParaRPr lang="en-US" sz="24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44325" y="2194636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ксилемы и луба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Ксилема транспортирует воду и минеральные соли вверх к листьям, а луб обеспечивает движение органических веществ, таких как сахар, вниз и в стороны. Камбий отвечает за рост пучка в толщину.
</a:t>
            </a:r>
            <a:endParaRPr lang="en-US" sz="1024" dirty="0"/>
          </a:p>
        </p:txBody>
      </p:sp>
      <p:sp>
        <p:nvSpPr>
          <p:cNvPr id="7" name="Text 3"/>
          <p:cNvSpPr txBox="1"/>
          <p:nvPr/>
        </p:nvSpPr>
        <p:spPr>
          <a:xfrm>
            <a:off x="144325" y="1157324"/>
            <a:ext cx="37917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сосудистого пучка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Сосудистый пучок состоит из ксилемы, луба и камбия — последнего присутствует у двудольных растений. Эти ткани размещены компактно для эффективного транспорта веществ по растению.
</a:t>
            </a:r>
            <a:endParaRPr lang="en-US" sz="1024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7400" y="1443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стеблей однодольных и двудольных растений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144325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однодольных растений сосудистые пучки расположены разбросано, камбий отсутствует. Это ограничивает возможность утолщения стебля и влияет на его строение.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42379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однодольного растения — кукуруза с характерным рассеянным типом пучков. Пример двудольного — берёза, у которой пучки выстроены кольцом, позволяя усилить стебель.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6284750" y="1176775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камбия у однодольных ограничивает долговечность и размеры стебля, тогда как наличие камбия у двудольных способствует его укреплению и увеличению толщины с возрастом.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2147400" y="2197803"/>
            <a:ext cx="1712100" cy="18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Двудольные растения имеют сосудистые пучки, расположенные по кругу. Между ними находится камбий, что обеспечивает прирост стебля в толщину и более сложное строение.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01700" y="1897247"/>
            <a:ext cx="3971100" cy="134900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168925" y="144325"/>
            <a:ext cx="58689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сравнение однодольных и двудольных стеблей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5219835" y="1170303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отличия между стеблями однодольных и двудольных растений по строению сосудистых пучков и их функции.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219838" y="2207436"/>
            <a:ext cx="2818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отличие в наличии камбия и расположении сосудистых пучков, что влияет на способность к утолщению стебля.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219831" y="3222003"/>
            <a:ext cx="17877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6 класс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3275" y="1213952"/>
            <a:ext cx="2366100" cy="20287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88943" y="1213952"/>
            <a:ext cx="2366100" cy="202874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34622" y="1213952"/>
            <a:ext cx="2366100" cy="202874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44325" y="144325"/>
            <a:ext cx="7539300" cy="3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Видоизменения стебля: примеры и функции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9075" y="4681975"/>
            <a:ext cx="310500" cy="31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721314" y="3405808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— подземные стебли для размножения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Корневища у пырея и других травянистых растений развиваются под землей. Они позволяют растению размножаться и накапливать питательные вещества для последующего роста новых побегов.
</a:t>
            </a:r>
            <a:endParaRPr lang="en-US" sz="880" dirty="0"/>
          </a:p>
        </p:txBody>
      </p:sp>
      <p:sp>
        <p:nvSpPr>
          <p:cNvPr id="10" name="Text 3"/>
          <p:cNvSpPr txBox="1"/>
          <p:nvPr/>
        </p:nvSpPr>
        <p:spPr>
          <a:xfrm>
            <a:off x="3574040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 — видоизменённые запасающие стебли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Клубни, как у картофеля, служат для хранения крахмала и питательных веществ. На их поверхности видны «глазки» — зачаточные почки, из которых могут вырасти новые растения.
</a:t>
            </a:r>
            <a:endParaRPr lang="en-US" sz="918" dirty="0"/>
          </a:p>
        </p:txBody>
      </p:sp>
      <p:sp>
        <p:nvSpPr>
          <p:cNvPr id="11" name="Text 4"/>
          <p:cNvSpPr txBox="1"/>
          <p:nvPr/>
        </p:nvSpPr>
        <p:spPr>
          <a:xfrm>
            <a:off x="6426765" y="3405800"/>
            <a:ext cx="1995900" cy="102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 — специализированные запасные структуры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Луковицы, например у лука, состоят из укороченного стебля и мясистых чешуек-листьев. Они аккумулируют питательные вещества и обеспечивают выживание растения в неблагоприятных условиях.
</a:t>
            </a:r>
            <a:endParaRPr lang="en-US" sz="83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8050" y="1189850"/>
            <a:ext cx="28323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100%
</a:t>
            </a:r>
            <a:endParaRPr lang="en-US" sz="7800" dirty="0"/>
          </a:p>
        </p:txBody>
      </p:sp>
      <p:sp>
        <p:nvSpPr>
          <p:cNvPr id="4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5" name="Text 2"/>
          <p:cNvSpPr txBox="1"/>
          <p:nvPr/>
        </p:nvSpPr>
        <p:spPr>
          <a:xfrm>
            <a:off x="5179799" y="1169850"/>
            <a:ext cx="2877000" cy="18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таких растений стебли содержат хлорофилл и полностью выполняют фотосинтетическую функцию. Это адаптация к засушливому климату, когда листья отсутствуют или значительно редуцированы.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5189814" y="3400000"/>
            <a:ext cx="18396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Ботанический словарь, 2020
</a:t>
            </a:r>
            <a:endParaRPr lang="en-US" sz="800" dirty="0"/>
          </a:p>
        </p:txBody>
      </p:sp>
      <p:sp>
        <p:nvSpPr>
          <p:cNvPr id="7" name="Text 4"/>
          <p:cNvSpPr txBox="1"/>
          <p:nvPr/>
        </p:nvSpPr>
        <p:spPr>
          <a:xfrm>
            <a:off x="1108050" y="3182050"/>
            <a:ext cx="28323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5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в стеблях кактусов и молочаев обеспечивает полный фотосинтез, заменяя листья для экономии воды.
</a:t>
            </a:r>
            <a:endParaRPr lang="en-US" sz="1568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77925" y="890679"/>
            <a:ext cx="3556800" cy="340744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5675" y="144325"/>
            <a:ext cx="48240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Опорная функция стебля: разновидности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4475000" y="3204915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Вьющиеся растения, например фасоль и горох, используют гибкие стебли для опорной функции — они способны обвиваться вокруг подпорок или формировать усики для закрепления.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5442875" y="2173357"/>
            <a:ext cx="35568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злаков, деревьев и кустарников твёрдый стебель отвечает за вертикальный рост и поддерживает листья, цветки и плоды. Это обеспечивает максимальный доступ к свету и воздуху.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80725" y="1176962"/>
            <a:ext cx="7200900" cy="29432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08050" y="144325"/>
            <a:ext cx="4842300" cy="48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движения воды по стеблю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6" name="Text 2"/>
          <p:cNvSpPr txBox="1"/>
          <p:nvPr/>
        </p:nvSpPr>
        <p:spPr>
          <a:xfrm>
            <a:off x="1108050" y="686550"/>
            <a:ext cx="4842300" cy="22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Источник: учебный материал по физиологии растений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67352" y="1805970"/>
            <a:ext cx="597188" cy="682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3038" y="1805966"/>
            <a:ext cx="597188" cy="682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24712" y="3524908"/>
            <a:ext cx="682500" cy="68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680382" y="3524916"/>
            <a:ext cx="682500" cy="682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006100" y="144325"/>
            <a:ext cx="52752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Практическое значение стеблей для человека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21475" y="4535766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90941" y="1805975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 пищи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Картофель и сахарный тростник — важные культуры, где съедобной частью являются стебли или их видоизменения, обеспечивающие питание людей.
</a:t>
            </a:r>
            <a:endParaRPr lang="en-US" sz="783" dirty="0"/>
          </a:p>
        </p:txBody>
      </p:sp>
      <p:sp>
        <p:nvSpPr>
          <p:cNvPr id="10" name="Text 3"/>
          <p:cNvSpPr txBox="1"/>
          <p:nvPr/>
        </p:nvSpPr>
        <p:spPr>
          <a:xfrm>
            <a:off x="5546627" y="180597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Строительный материал
</a:t>
            </a:r>
            <a:pPr algn="l" indent="0" marL="0">
              <a:lnSpc>
                <a:spcPct val="115000"/>
              </a:lnSpc>
              <a:buNone/>
            </a:pPr>
            <a:r>
              <a:rPr lang="en-US" sz="6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Древесина от деревьев и бамбук широко используются в строительстве, мебели и ремеслах благодаря своей прочности и доступности.
</a:t>
            </a:r>
            <a:endParaRPr lang="en-US" sz="813" dirty="0"/>
          </a:p>
        </p:txBody>
      </p:sp>
      <p:sp>
        <p:nvSpPr>
          <p:cNvPr id="11" name="Text 4"/>
          <p:cNvSpPr txBox="1"/>
          <p:nvPr/>
        </p:nvSpPr>
        <p:spPr>
          <a:xfrm>
            <a:off x="1890956" y="3524913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Производство бумаги и тканей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Волокна льна, джута и конопли получают из стеблей растений, они служат сырьём для изготовления тканей и бумаги с различными свойствами.
</a:t>
            </a:r>
            <a:endParaRPr lang="en-US" sz="783" dirty="0"/>
          </a:p>
        </p:txBody>
      </p:sp>
      <p:sp>
        <p:nvSpPr>
          <p:cNvPr id="12" name="Text 5"/>
          <p:cNvSpPr txBox="1"/>
          <p:nvPr/>
        </p:nvSpPr>
        <p:spPr>
          <a:xfrm>
            <a:off x="5546627" y="3524920"/>
            <a:ext cx="1678500" cy="68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Медицина и декор
</a:t>
            </a:r>
            <a:pPr algn="l" indent="0" marL="0">
              <a:lnSpc>
                <a:spcPct val="115000"/>
              </a:lnSpc>
              <a:buNone/>
            </a:pPr>
            <a:r>
              <a:rPr lang="en-US" sz="5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Стебли лекарственных растений применяются в медицине, а лозы и декоративные виды используют в садоводстве и для изготовления плетёных изделий.
</a:t>
            </a:r>
            <a:endParaRPr lang="en-US" sz="75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06450" y="154525"/>
            <a:ext cx="4849200" cy="7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Удивительные факты о стеблях
</a:t>
            </a:r>
            <a:endParaRPr lang="en-US" sz="2400" dirty="0"/>
          </a:p>
        </p:txBody>
      </p:sp>
      <p:sp>
        <p:nvSpPr>
          <p:cNvPr id="4" name="Text 1"/>
          <p:cNvSpPr txBox="1"/>
          <p:nvPr/>
        </p:nvSpPr>
        <p:spPr>
          <a:xfrm>
            <a:off x="2171550" y="114300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Секвойя обладает самым высоким стеблем среди растений — до 115 метров, что делает её одним из самых величественных деревьев на Земле.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8500550" y="4446975"/>
            <a:ext cx="353400" cy="36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6" name="Text 3"/>
          <p:cNvSpPr txBox="1"/>
          <p:nvPr/>
        </p:nvSpPr>
        <p:spPr>
          <a:xfrm>
            <a:off x="1106450" y="2177075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Бамбук выделяется скоростью роста — до 90 сантиметров в сутки, что обеспечивает ему репутацию самого быстрого в мире растущего стебля.
</a:t>
            </a:r>
            <a:endParaRPr lang="en-US" sz="1200" dirty="0"/>
          </a:p>
        </p:txBody>
      </p:sp>
      <p:sp>
        <p:nvSpPr>
          <p:cNvPr id="7" name="Text 4"/>
          <p:cNvSpPr txBox="1"/>
          <p:nvPr/>
        </p:nvSpPr>
        <p:spPr>
          <a:xfrm>
            <a:off x="3192835" y="3211150"/>
            <a:ext cx="3784200" cy="79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Кактусы могут запасать в своих мясистых стеблях до 2 тонн воды, благодаря чему успешно выживают в суровых условиях пустынь.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60600" y="1167150"/>
            <a:ext cx="4822800" cy="280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стебля в жизни растений и человека
</a:t>
            </a:r>
            <a:pPr algn="ctr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Стебель играет ключевую роль в поддержке, питании и защите растений. Его разнообразие и значение отражаются в пользе для природы и человека, подчёркивая важность изучения этой части растения.
</a:t>
            </a:r>
            <a:endParaRPr 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2026-05-08T16:37:36Z</dcterms:created>
  <dcterms:modified xsi:type="dcterms:W3CDTF">2026-05-08T16:37:36Z</dcterms:modified>
</cp:coreProperties>
</file>