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возможности дыхательной системы и актуальность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основа жизни, влияющая на здоровье и активность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обмен кислородом и углекислым газом между организмом и окружением, поддерживая энергию и здоровье всех клеток. Понимание этого процесса помогает предотвращать болезни и укреплять здоровье.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дыхание и почему оно важно?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дыхательной системы человека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воздуха: глотка и гортань
</a:t>
            </a:r>
            <a:pPr algn="l" indent="0" marL="0">
              <a:lnSpc>
                <a:spcPct val="100000"/>
              </a:lnSpc>
              <a:buNone/>
            </a:pPr>
            <a:r>
              <a:rPr lang="en-US" sz="40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и гортань служат своеобразными трубопроводами, направляя воздух в трахею и предотвращая попадание пищи в дыхательные пути с помощью рефлекса глотания.
</a:t>
            </a:r>
            <a:endParaRPr lang="en-US" sz="1140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Полость носа и её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Полость носа фильтрует, согревает и увлажняет воздух, подготавливая его для безопасного попадания в лёгкие. Благодаря этому происходит защита от пыли и микроорганизмов.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альвеолы: место газообмена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— главный орган дыхания, содержащий миллионы альвеол, где кислород поступает в кровь, а углекислый газ удаляется из организма.
</a:t>
            </a:r>
            <a:endParaRPr lang="en-US" sz="11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дыхание: вдох, выдох и контроль процесса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вдоха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происходит за счёт сокращения диафрагмы и мышц между рёбрами, увеличивая объём грудной клетки и втягивая воздух в лёгкие.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центр в мозге автоматически регулирует частоту и глубину дыхания в зависимости от уровня углекислого газа в крови.
</a:t>
            </a:r>
            <a:endParaRPr lang="en-US" sz="1375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выдоха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расслаблении дыхательных мышц объём лёгких уменьшается, воздух выходит наружу, удаляя углекислый газ из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ёмкость лёгких отражает объём воздуха, который человек может выдохнуть после глубокого вдоха, и варьируется у подростков от 3000 до 4000 мл.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дыхательных движений в состоянии покоя обычно составляет от 16 до 22 вдохов в минуту, что свидетельствует о нормальной функции лёгких.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Сатурация крови кислородом показывает её насыщение, и в норме составляет 96–99%, обеспечивая клетки необходимым кислородом.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этих показателей могут сигнализировать о наличии заболеваний или нарушений дыхательной функции у подростков.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дыхательной системы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жизненной ёмкости лёгких у школьников 8 класса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лёгких мальчиков превышает женский примерно на 10-20%, причём показатели растут с возрастом и активностью.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лёгких связан с физической активностью и половым созреванием, влияя на дыхательную способность.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подросткового здоровья, 2023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на состояние дыхательной системы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курение негативно влияют на дыхательные пути, снижая защитные функции и провоцируя заболевания.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укрепляют дыхательные мышцы, улучшают вентиляцию лёгких и снижают риск инфекций.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спорта и дыхательных упражнений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Занятия спортом, такими как плавание и бег, увеличивают объём лёгких и их эластичность, улучшая эффективность дыхания.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Дыхательная гимнастика помогает удлинять выдох и снижать утомляемость, что повышает иммунитет и снижает стрессоустойчивость.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03" y="3255759"/>
            <a:ext cx="289716" cy="3311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914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944" y="1629466"/>
            <a:ext cx="328860" cy="2630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92601" y="1602394"/>
            <a:ext cx="277578" cy="31723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44424" y="1602394"/>
            <a:ext cx="277578" cy="317232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дыхательной системы у подростков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бронхов, сопровождающееся кашлем и выделением мокроты, может быть острым или хроническим.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Бронхиальная астма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Хроническое заболевание с приступами удушья, свистящим дыханием, чаще встречается у городских подростков.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ринит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слизистой носа, проявляется насморком и заложенностью носа, часто сопровождается простудными заболеваниями.
</a:t>
            </a:r>
            <a:endParaRPr lang="en-US" sz="1262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Фарингит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горла с болью при глотании, покраснением и иногда повышением температуры тела.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Ларингит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голосовых связок, характеризуется охриплостью и затруднённым дыханием в тяжёлых случаях.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49638"/>
            <a:ext cx="3848986" cy="131578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острых и хронических заболеваний дыхательных органов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симптомы, длительность и последствия различных респираторных заболеваний. Хронические требуют постоянного лечения и контроля.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заболевания требуют постоянного внимания для предупреждения осложнений и поддержания здоровья.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и Минздрав РФ, 2023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болезней и укрепление дыхательной системы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профилактические меры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проветривание помещений и избегание контакта с больными значительно сокращают риск заражения респираторными инфекциями. Вакцинация против гриппа и пневмококка защищает от тяжёлых осложнений заболеваний дыхательных путей.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для укрепления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отказаться от курения и соблюдать правильный режим дня. Занятия спортом и полноценное питание способствуют укреплению дыхательной системы. При первых симптомах заболеваний необходимо незамедлительно обратиться к врачу.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органов дыхания: основные виды и их опасность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 грудной клетки, переломы рёбер и повреждение лёгких представляют серьёзную угрозу для здоровья. Такие травмы могут привести к затруднённому дыханию и кровотечениям внутри грудной полости.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опасно попадание инородных тел в дыхательные пути, что вызывает удушье и требует немедленной помощи. Причинами травм часто становятся падения, спортивные нагрузки, ДТП и игры без присмотра взрослых.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Болевые ощущения в грудной клетке при вдохе и выдохе указывают на возможные травмы. 4. Свисты и хрипы при дыхании сигнализируют о закупорке или воспалении и нуждаются в срочном лечении.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признаков травм и нарушений дыхания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Внезапная одышка и чувство удушья могут свидетельствовать о серьёзном повреждении дыхательных путей. 2. Появление синевы губ и ногтей — признак острого недостатка кислорода, требующий быстрой реакции.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травмах дыхательных органов и угрожающих состояниях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Специфические приёмы при инородных телах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дыхательные пути закупорены, используйте приём Геймлиха: резким нажатием на верхнюю часть живота можно вытолкнуть предмет. Стимуляция кашля также помогает очистить дыхательные пути. Вызовите скорую помощь незамедлительно.
</a:t>
            </a:r>
            <a:endParaRPr lang="en-US" sz="1010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доступа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4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открыть окна для проветривания помещения или вывести пострадавшего на свежий воздух. Следует освободить грудную клетку от тесной одежды, чтобы облегчить дыхание и снизить нагрузку на лёгкие.
</a:t>
            </a:r>
            <a:endParaRPr lang="en-US" sz="118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Корректное поведение и быстрая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спокойствие, чтобы не пугать пострадавшего. Действуйте быстро и чётко, предотвращая панику и ухудшение состояния. Каждое своевременное действие может спасти жизнь.
</a:t>
            </a:r>
            <a:endParaRPr lang="en-US" sz="101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оказания помощи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 при остановке дыхания у подростков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остановки дыхания у подростков: статистический анализ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высокую долю случаев, связанных с механическими нарушениями дыхания. Такие сведения подчёркивают необходимость обучения первой помощи с раннего возраста.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подчёркивают важность профилактики и своевременного реагирования при дыхательных расстройствах для снижения смертности и осложнений.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педиатрические ассоциации, 2022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искусственного дыхания и закрытого массажа сердца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дыхание обеспечивает подачу кислорода через рот пострадавшего или рот-в-нос. Это необходимо, когда самостоятельное дыхание отсутствует или затруднено.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массаж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массаж сердца восстанавливает кровообращение при его остановке. Совместное проведение этих процедур значительно повышает шансы на успешное спасение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Чрезмерное давление на грудную клетку может привести к переломам рёбер и дополнительным травмам, ухудшая состояние пострадавшего.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оказании первой помощи и возможные последствия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Несоблюдение гигиены при искусственном дыхании увеличивает риск заражения, а задержка с началом реанимации снижает шансы на успех спасения.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Неправильная частота нажатий снижает эффективность массажа сердца, уменьшая вероятность восстановления кровообращения и кислородоснабжения мозга.
</a:t>
            </a:r>
            <a:endParaRPr lang="en-US" sz="9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психологической поддержки пострадавшего при оказании помощи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спокойствие и уверенность, оказывающий помощь помогает снизить тревогу и панические реакции пострадавшего, что облегчает проведение первой помощи.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Разъяснения и поддерживающие слова способствуют сохранению сознания и уменьшению страха, улучшая общий прогноз и ускоряя восстановление после инцидента.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дыхательной системе и первой помощи 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знания и навыки профилактики, распознавания заболеваний и оказания первой помощи формируют ответственное отношение к собственному здоровью и безопасности окружающих.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2026-05-09T02:50:43Z</dcterms:created>
  <dcterms:modified xsi:type="dcterms:W3CDTF">2026-05-09T02:50:43Z</dcterms:modified>
</cp:coreProperties>
</file>