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«Метаморфозы»: мир превращений и мифов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миф о превращении, свободе и цене дерзости.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переводчик и культурный контекст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Овидий создал поэму о мифах и превращениях, а перевод С. Шервинского сохраняет ее торжественный тон. Для понимания фрагмента важно увидеть, как античный сюжет говорит о выборе, ответственности и границах свободы.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метаморфоза в поэме Овидия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Метаморфоза у Овидия — это не просто чудесное превращение, а способ показать, как меняются существа, состояния и сама судьба под властью высших сил.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разные мифы соединяются в единое повествование благодаря постоянным переходам от одного образа к другому. Так создается ощущение непрерывного движения мира.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превращения поэт показывает связь человека с природой, богами и временем. Одновременно он объясняет, откуда в культуре античности появились многие устойчивые образы и сюжеты.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участники фрагмента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и образы помогают понять смысл эпизода о Дедале и Икаре.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возникает из столкновения человеческой изобретательности с безразличными законами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Овидий, «Метаморфозы», книга VIII; перевод С. Шервинского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Дедал: изобретатель и пленник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Мастер, который ищет выход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Отец, который предупреждает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Дедал предстает как необыкновенно искусный создатель. Он умеет находить решение там, где обычный человек видит только тупик, и потому придумывает способ бегства с Крита.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Дедал не только изобретатель, он еще и отец. Его тревога показывает, что он заранее понимает опасность полета и старается уберечь Икара от беды.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полету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ведущих от плена к попытке спасения.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полет становится испытанием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в мифе нужен не только для побега. Он проверяет, способен ли человек преодолеть преграды, не забывая о пределах, которые задает природа.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Дедал стремится к свободе, но его изобретение не отменяет человеческой уязвимости. Крылья помогают подняться, однако делают героя зависимым от осторожности и точной меры.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ясно показывает опасность двух крайностей. Если лететь слишком низко, угрожает море, а если слишком высоко — жара солнца разрушает восковое крепление.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полет становится испытанием характера. Успех зависит не только от смелости, но и от умения вовремя остановиться и слушать разум.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фрагмента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эпизод соединяет личную драму с общими представлениями о человеческом выборе.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сосредоточен вокруг меры: именно она связывает свободу, ответственность и опасность.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фрагмента «Метаморфоз», книга VIII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594" y="1479100"/>
            <a:ext cx="185812" cy="297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Икара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Невнимание к опасности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Икар слышит предупреждение отца, но увлекается ощущением полета. Из-за беспечности он не замечает, что нарушает опасную границу и приближается к беде.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 к свободе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хочет оставаться внизу и с восторгом устремляется вверх. В нем живут любопытство, радость движения и желание испытать невозможное.
</a:t>
            </a:r>
            <a:endParaRPr lang="en-US" sz="1163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Икар еще очень молод, поэтому сильнее других чувствует радость полета. Его возраст делает ошибку особенно трагичной, ведь он не успевает научиться осторожности.
</a:t>
            </a:r>
            <a:endParaRPr lang="en-US" sz="11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Дедала и Икара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помогает понять, почему один видит опасность, а другой — только восторг.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Дедал воплощает разум и опыт, Икар — эмоциональный порыв; их контраст объясняет трагический исход.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Овидий, «Метаморфозы», книга VIII; перевод С. Шервинского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Критское море и небо как пространство риска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под крыльями постоянно напоминает о падении: один неверный взмах — и человек оказывается в холодной, безжалостной стихии. Пространство полета сразу становится испытанием.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тоже не обещает спасения: солнечный жар угрожает крыльям, скрепленным воском. Так природа в мифе выступает не фоном, а сильной и опасной силой.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трагедия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мифе о Дедале и Икаре: от подготовки к полету до гибели Икара и горя Дедала.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эпизода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Овидий показывает, что талант человека способен создавать удивительные вещи, но не отменяет законов природы и пределов, которые нельзя безнаказанно переступить.
</a:t>
            </a:r>
            <a:endParaRPr lang="en-US" sz="1099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 мифе связана с ответственностью: желание взлететь выше меры становится опасным, если человек забывает о предупреждении и собственных возможностях.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полет Дедала и Икара звучит как двойной смысл: это и восхищение человеческой изобретательностью, и предостережение о цене безрассудной смелости.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переводе С. Шервинского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передача движения: текст звучит стремительно и зримо, поэтому читатель легко представляет сам полет и напряжение каждого мгновения.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выразительными оказываются динамичные глаголы и эпитеты: они усиливают образность, а остальные средства поддерживают ощущение высоты и риска.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Шервинский, перевод фрагмента «Книги восьмой» поэмы Овидия «Метаморфозы»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миф запоминается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как рассказ о выходе из беды, а заканчивается трагедией. Такая композиция держит внимание и делает миф легко узнаваемым даже после одного прочтения, потому что каждое событие ведет к следующему очень ясно.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с сильной развязкой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Дедал, Икар, море и солнце создают яркую картину, понятную без долгих объяснений. Ребенок сразу видит полет, опасность и падение, а значит, история остается в памяти как сильный и наглядный эпизод.
</a:t>
            </a:r>
            <a:endParaRPr lang="en-US" sz="968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легко представить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Икар стал образом смелого стремления к недостижимому, но его судьба напоминает и о границе, за которой мечта превращается в опасность. Поэтому миф звучит современно и сегодня, когда люди тоже ищут высоту и проверяют пределы.
</a:t>
            </a:r>
            <a:endParaRPr lang="en-US" sz="896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мечты и риска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55973"/>
            <a:ext cx="4007700" cy="2233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эпизода и их значение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символы фрагмента помогают понять не только события, но и скрытый смысл мифа.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работают вместе: мечта, риск и предупреждение неразделимы, а итог мифа подчеркивает, что свобода требует меры и внутренней дисциплины.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«Книги восьмой» поэмы Овидия «Метаморфозы», перевод С. Шервинского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вершины фрагмента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быстро поднимается к пику, а затем столь же резко падает, поэтому эмоциональный ритм текста ощущается почти мгновенно.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точка совпадает с нарушением меры: именно радость полета становится началом катастрофы, а не ее противоположностью.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последовательность фрагмента «Книги восьмой» поэмы Овидия «Метаморфозы» в переводе С. Шервинского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отношения к совету и запрету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Дедала основан не на страхе, а на опыте и заботе о сыне. Он заранее предупреждает об опасности и пытается уберечь Икара от роковой ошибки.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Икар нарушает запрет не из злого умысла, а из увлечения полетом. Его поведение показывает, как легко радость свободы может превратиться в неосторожность.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учит слышать предупреждение старших и различать разумную осторожность и бездумный порыв. Для этого нужны терпение, внимание и умение остановиться вовремя.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внутренней дисциплины свобода становится рискованной. Поэтому история Икара напоминает: совет иногда ограничивает не мечту, а опасность, которая скрыта внутри самой мечты.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619" y="1484375"/>
            <a:ext cx="258563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мифа в культуре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жизненном уроке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напоминает, что успех и опасность могут идти рядом. Человеку важно мечтать смело, но помнить о границах, которые нельзя переступать без последствий.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языке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 полете Икара стало напоминанием о слишком смелом стремлении к высоте. Оно помогает кратко описать риск, который сопровождает чрезмерную самоуверенность.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часто изображали момент полета или падения Икара, потому что в этом сюжете есть сильный контраст света, движения и опасности, легко передаваемый зрителю.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Дедала и Икара вошла в мировую литературу как пример мифа, где красота повествования соединена с ясным нравственным смыслом и трагическим финалом.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о Дедале и Икаре показывает, как миф превращается в урок о свободе, ответственности и границах человеческих возможностей, а перевод Шервинского делает этот смысл особенно живым и понятным.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учит мере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2026-05-23T02:59:11Z</dcterms:created>
  <dcterms:modified xsi:type="dcterms:W3CDTF">2026-05-23T02:59:11Z</dcterms:modified>
</cp:coreProperties>
</file>