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Биосфера: живая оболочка Земли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жизнь меняет планету и поддерживает её равновесие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как глобальная экосистема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 — не просто среда обитания, а единая оболочка, где живые организмы постоянно преобразуют воздух, воду и горные породы. Эту целостную картину особенно ясно показал В. И. Вернадский, связав жизнь с геологическими процессами Земли.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биосферы в атмосфере, гидросфере и литосфере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воздухе сосредоточена главным образом в тропосфере и нижней стратосфере. Отдельные микроорганизмы и споры поднимаются значительно выше, но условия там становятся всё менее благоприятными.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оболочка Земли заселена от поверхностных слоёв океана до больших глубин. Даже в экстремальных условиях океанского дна встречаются специализированные организмы, приспособленные к высокому давлению и темноте.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твёрдой оболочке живые организмы связаны прежде всего с почвой и верхними слоями пород. Здесь есть влага, минеральные вещества и относительная стабильность температуры, необходимые для существования жизни.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Нижняя и верхняя границы биосферы определяются не самой средой, а возможностью жизни в ней. Ключевую роль играют температура, давление, освещённость и доступность воды.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биосферы по оболочкам Земли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организмы и группы живых существ характерны для основных оболочек Земли и где жизнь сосредоточена особенно плотно.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плотность жизни связана с приповерхностными слоями суши, почвой и освещённой частью океана.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«Биосфера»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биомассы в биосфере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4763075" y="2349451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и 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суше основная масса живого вещества сосредоточена в растениях, особенно в лесах. Именно они формируют значительную часть биомассы наземных экосистем и создают основу для большинства пищевых цепей.
</a:t>
            </a:r>
            <a:endParaRPr lang="en-US" sz="970" dirty="0"/>
          </a:p>
        </p:txBody>
      </p:sp>
      <p:sp>
        <p:nvSpPr>
          <p:cNvPr id="11" name="Text 3"/>
          <p:cNvSpPr txBox="1"/>
          <p:nvPr/>
        </p:nvSpPr>
        <p:spPr>
          <a:xfrm>
            <a:off x="4758075" y="3114275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и фитопланктон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океане огромную роль играют фитопланктон и микроорганизмы. Несмотря на малые размеры, они быстро обновляются и обеспечивают начальное звено морских цепей питания.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58075" y="3879091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 разложение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содержит множество бактерий, грибов, простейших и мелких животных. Эти организмы разлагают органические остатки, возвращая вещества в круговорот и поддерживая плодородие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зональность жизни в биосфере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высокие показатели приходятся на зоны с доступом к свету, воде и питательным веществам, тогда как экстремальные условия резко уменьшают плотность организмов.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концентрируется у поверхности Земли: именно там сочетаются свет, влага и умеренные условия среды.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биология, тема «Биосфера»; схема носит обобщённый характер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биосфера как система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преобразования энергии и веществ в живой оболочке Земли
</a:t>
            </a:r>
            <a:endParaRPr lang="en-US" sz="10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Продуценты, консументы и редуценты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850025" y="2046775"/>
            <a:ext cx="4678800" cy="6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растения, водоросли и цианобактерии создают органические вещества из неорганических. Они образуют первичную биомассу и запускают почти все пищевые цепи в биосфере.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31701" y="3033650"/>
            <a:ext cx="46788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получают готовое органическое вещество, поедая растения или других животных. К ним относятся травоядные, хищники и всеядные формы, участвующие в передаче энергии по цепям питания.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32877" y="4022575"/>
            <a:ext cx="46788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грибы разлагают мёртвые остатки до минеральных соединений. Благодаря их работе вещества возвращаются в среду и снова становятся доступными для живых организмов.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как основа жизни на Земле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 — фабрика органического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зелёном листе световая энергия превращается в химическую. В хлоропластах из углекислого газа и воды образуются органические вещества, а побочным продуктом выделяется кислород, необходимый для дыхания большинства организмов.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 под микроскопом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хлоропласт делает клетку растений особенной: он содержит пигмент хлорофилл и улавливает свет. Без этой структуры невозможны ни накопление энергии в биомассе, ни поддержание жизни на планете в нынешнем виде.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морях огромную роль играет фитопланктон — микроскопические водоросли, дрейфующие в освещённом слое воды. Хотя они невидимы невооружённым глазом, именно они создают значительную часть первичной продукции биосферы.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углерода в биосфере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 непрерывно входит в состав живых тканей и затем возвращается в среду через дыхание, разложение и обмен между океаном и атмосферой.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круговорот поддерживает баланс, но сжигание топлива усиливает приток CO2 в атмосферу и повышает климатические риски.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 экологии; схема круговорота углерода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 биосфере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этапы водного круговорота и участие растений в переносе влаги.
</a:t>
            </a:r>
            <a:endParaRPr lang="en-US" sz="10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119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1425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80719" y="2167825"/>
            <a:ext cx="192938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83156" y="2167825"/>
            <a:ext cx="192938" cy="220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8700" y="2174725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и другие биогенные элементы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825" y="257651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нужен для синтеза белков и нуклеиновых кислот, но атмосферный азот большинству растений недоступен. Его включение в круговорот обеспечивают микроорганизмы, превращающие его в усвояемые соединения.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7142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входит в состав АТФ, нуклеиновых кислот и мембранных соединений. Он особенно важен для роста, деления клеток и накопления энергии, поэтому его дефицит быстро сказывается на развитии растений.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773837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Сера необходима для построения некоторых аминокислот и белков, а также участвует в обмене веществ. Она поступает в экосистемы из почвы, воды и разложения органических остатков.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37627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Калий и магний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Калий регулирует водный режим клеток, а магний входит в состав хлорофилла. Оба элемента напрямую связаны с фотосинтезом, устойчивостью растений и нормальной работой ферментов.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6978700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Почвенный круговорот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Азотфиксирующие, нитрифицирующие и денитрифицирующие бактерии поддерживают обмен азота между атмосферой, почвой и организмами. Благодаря им сохраняются плодородие почв и устойчивость экосистем.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биосферы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биосферы взаимосвязаны: изменение одной из них отражается на составе среды, круговоротах веществ и устойчивости экосистем.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имеют функции, поддерживающие газовый состав, перенос энергии и круговорот элементов между живым и неживым веществом.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биологии; условная сравнительная оценка по функциям биосферы.
</a:t>
            </a:r>
            <a:endParaRPr lang="en-US" sz="72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896729"/>
            <a:ext cx="8004900" cy="13655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экосистемы биосферы и их особенности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биогеография и курс биологии.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крупнейшие типы экосистем и их вклад в работу биосферы.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экосистема выполняет собственную функцию: одни накапливают органическое вещество, другие поддерживают газообмен, третьи регулируют влагу и разложение.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и почвообразование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Исходный материал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Почвообразование начинается с разрушения горных пород под действием воды, воздуха и перепадов температуры. Этот процесс создаёт минеральную основу, на которой затем поселяются организмы и формируется почвенный профиль.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разрыхляют породу, выделяют вещества и удерживают частицы, а отмершие остатки пополняют органическую массу. Растительный покров также защищает поверхность от смыва и избыточного иссушения.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животных и микроорганизмов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животные перемешивают слои, а бактерии и грибы разлагают органические остатки до гумуса. Именно благодаря им в почве накапливаются доступные растениям питательные вещества.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Гумус и плодородие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Гумус связывает минеральные частицы, удерживает влагу и улучшает структуру почвы. Чем выше его содержание, тем стабильнее почва как среда жизни и тем выше её плодородие.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фактор изменения биосферы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и распашка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лесов и преобразование природных ландшафтов уменьшают площадь местообитаний, нарушают водный режим и ослабляют способность экосистем поглощать углекислый газ.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в воздух и сбросы в воду меняют химический состав природных компонентов, угнетают организмы и могут накапливаться в пищевых цепях.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освоение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ископаемых, строительство и урбанизация перестраивают рельеф, почвы и сток воды, создавая техногенные территории с иными условиями жизни.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Отходы и 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отходов и интенсивное земледелие усиливают нагрузку на почвы и водоёмы, вызывают истощение ресурсов и нарушают природные круговороты веществ.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экологические угрозы биосфере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угрозы действуют одновременно: например, изменение климата усиливает засухи, а загрязнение воды ускоряет деградацию экосистем и снижает численность видов.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опасность создают не отдельные воздействия, а их сочетание, поскольку оно быстрее разрушает устойчивость природных систем.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современных экологических проблем по материалам школьной биологии; качественная сравнительная оценка.
</a:t>
            </a:r>
            <a:endParaRPr lang="en-US" sz="57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сохранения устойчивости биосферы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природоохранных мер на уровне человека, общества и государства.
</a:t>
            </a:r>
            <a:endParaRPr lang="en-US" sz="10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и концепция ноосферы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839775" y="1826350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Вернадского
</a:t>
            </a:r>
            <a:pPr algn="l" indent="0" marL="0">
              <a:lnSpc>
                <a:spcPct val="115000"/>
              </a:lnSpc>
              <a:buNone/>
            </a:pPr>
            <a:r>
              <a:rPr lang="en-US" sz="3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Вернадский рассматривал развитие биосферы как процесс, в котором всё большую роль играет разумная деятельность человека. Эта мысль особенно важна для понимания современной экологической ответственности.
</a:t>
            </a:r>
            <a:endParaRPr lang="en-US" sz="886" dirty="0"/>
          </a:p>
        </p:txBody>
      </p:sp>
      <p:sp>
        <p:nvSpPr>
          <p:cNvPr id="10" name="Text 3"/>
          <p:cNvSpPr txBox="1"/>
          <p:nvPr/>
        </p:nvSpPr>
        <p:spPr>
          <a:xfrm>
            <a:off x="1030100" y="2615138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ноосферы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Ноосфера предполагает научно обоснованное природопользование, бережное отношение к ресурсам и согласование хозяйственных решений с возможностями экосистем, а не только с краткосрочной выгодой.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230450" y="3411263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устойчивым развитием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современном мире идея ноосферы близка к устойчивому развитию: она требует снижать экологический ущерб, сохранять климатическую стабильность и поддерживать биологическое разнообразие.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1430800" y="4200751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биосферы зависит от качества решений в экономике, образовании и политике. Чем точнее учитываются природные ограничения, тем выше шанс сохранить жизненную среду.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Биосфера: основа жизни и ответственности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объединяет живое и неживое в единую систему, где круговороты веществ, поток энергии и деятельность организмов поддерживают условия существования на Земле. Сохранить биосферу — значит сохранить будущее человека.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2026-06-02T00:57:23Z</dcterms:created>
  <dcterms:modified xsi:type="dcterms:W3CDTF">2026-06-02T00:57:23Z</dcterms:modified>
</cp:coreProperties>
</file>