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документы: что это и зачем они нужны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документы — это файлы с информацией в виде букв, цифр и знаков.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текстовые документы встречаются в жизни школьника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текстовые документы встречаются в жизни школьника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документы нужны в учебе, дома и в общении: сочинения, сообщения, проекты, расписания и объявления. Дома это рецепты, списки покупок и заметки. В цифровой среде — письма, чаты и электронные инструкции. Текст удобно сохранять, редактировать и отправлять.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Текстовый документ передает информацию словами, предложениями и абзацами. Он может включать заголовок, основной текст, списки и нумерацию, чтобы читателю было проще понимать материал и следить за ходом мыслей.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документа — читаемость. Текст должен быть понятным человеку и легко открываться в программе для просмотра или редактирования без «поломок» форматирования.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текста тоже важна: оформление помогает структурировать содержание. Когда есть разделы, абзацы и элементы списка, нужные сведения находят быстрее, даже если документ длинный.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текстовый документ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текстовых документов вокруг нас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доклад на бумаге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истории или литературы часто появляется доклад: заголовок, план, основной текст и ссылки. Его читают в классе и приносят на проверку. Бумажный формат хорошо показывает структуру, а добавки легко делать в тетради.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или письмо с телефоном в руках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текст нужен «здесь и сейчас»: объявление в классе или письменно оформленное обращение. На экране телефона документ выглядит как обычный текст, который можно открыть и быстро прочитать, не заворачивая смысл в сложные рисунки.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с расширениями .txt, .docx и .pdf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встречается и в значках файлов: документ с расширением .txt хранит простой текст, .docx удобен для редактирования, а .pdf часто используют для готового вида и печати. Один и тот же смысл может жить в разных форматах.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4727" y="1221275"/>
            <a:ext cx="4574545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форматов помогает выбрать подходящий в зависимости от задачи: только текст, удобное редактирование или сохранение готового вида.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форматы текстовых файлов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выбирают по задаче: нужна гибкость для правок — берут DOCX; важно сохранить внешний вид — PDF; достаточно простого текста — TXT.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Распространенные типы текстовых документов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09161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6208" y="1909161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1383" y="190916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97221" y="1909161"/>
            <a:ext cx="218925" cy="25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43071" y="1909211"/>
            <a:ext cx="218925" cy="250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хороший текстовый документ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сразу сообщает, о чем документ. Он помогает читателю понять тему и быстро вернуться к нужному месту, особенно если работа большая или будет обсуждаться на уроке.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из абзацев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разделяют текст по смысловым блокам. Так легче читать и не теряться: одна мысль — один блок, а переход между частями становится заметным.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и нумерация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делают перечисления аккуратными: шаги, пункты плана, требования или факты. Нумерация помогает сохранить порядок и уменьшает риск пропустить что-то важное.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важных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(например, курсивом или жирным шрифтом) помогает акцентировать ключевые термины и выводы. Но лучше использовать его умеренно, чтобы не перегрузить текст.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подводит итог или фиксирует результат работы. Оно делает документ законченным и помогает учителю или читателю быстро оценить, чему посвящена работа и чем она заканчивается.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текстовый документ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процесс: от темы до сохраненного файла, который можно открыть позже и при необходимости исправить.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текстового редактора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текстового редактора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обычно находится строка меню и панель инструментов: там выбирают команды для работы с текстом. Они нужны, чтобы менять шрифт, применять выравнивание и быстро выполнять типовые действия.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расположено поле ввода текста. Рядом могут быть линейка и строка состояния: они помогают держать нужные размеры, видеть подсказки и контролировать, например, количество страниц или слов. 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при подготовке заданий чаще всего правят и корректируют содержание, а оформление и вставки обычно идут следом.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чаще всего выполняют с текстом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приоритет: редактирование текста встречается чаще других действий. Оформление и структуры помогают читать и проверять работу быстрее.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учебной презентации; точные проценты зависят от задания и стиля работы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читабельности важно сохранить одинаковые поля и выбрать понятный шрифт. Размер букв и расстояние между строками должны быть такими, чтобы текст легко воспринимался без напряжения глаз.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Выделения используйте по делу: подчеркивать или менять стиль лучше только для ключевых слов, терминов и выводов. Слишком много разных эффектов усложняет чтение.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обязан выделяться по отношению к основному тексту: его обычно делают крупнее или оформляют иначе. Абзацы следует разделять, чтобы мысли не сливались в сплошной «монолит».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читаемого оформления текста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придерживаться одного стиля оформления. Много цветов, разных шрифтов и частая смена акцентов делают документ утомительным, особенно когда он нужен для учебной работы и проверки.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— это не только «исправить опечатки». Нужно заменить слова точнее, убрать лишние фразы, добавить новые предложения и переставить части текста, сохранив смысл и логическую последовательность.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текста и исправление ошибок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орфографии помогает быстро находить ошибки, но не гарантирует качество. Важно перечитать текст внимательно: слова могут быть написаны правильно, а предложения — построены неудачно.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работа опирается на правильные буквы и знаки препинания, понятные формулировки и аккуратные абзацы. Следите, чтобы каждый вывод был обоснован текстом, а факты — сформулированы 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выбирают под задачу: как документ будут открывать, нужно ли его редактировать и в каком виде важно сохранить результат. Ниже — краткое назначение популярных типов файлов.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подходят разные текстовые форматы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важнее «сохранить как есть» — тем чаще выбирают PDF; чем важнее правки и оформление — DOCX; для простых заметок хватает TXT; для публикации в интернете нужен HTML.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типы текстовых документов и распространённые форматы файлов.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хранится текстовый документ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хранится текстовый документ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текстового файла есть имя, расширение и размер, которые помогают понять, что это за документ и в каком он формате. Перед работой полезно проверить расширение и убедиться, что файл открывается в нужной программе.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хранятся в папках на компьютере, на флешке, в облачном хранилище и на школьных устройствах. Для спокойной учебы и безопасности важно дать понятное название, сохранить в правильную папку и сделать резервную копию важного файла.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содержимого, размер увеличивают сложное форматирование, большие шрифты и дополнительные элементы оформления. Поэтому при подготовке работы важно не «перегружать» документ лишними эффектами.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размер текстового файла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с графикой и усложнённым оформлением заметно увеличивает объём файла. Для пересылки лучше заранее оценить размер и оставлять форматирование по необходимости.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зависимости: текст занимает меньше места, чем изображения и сложное оформление; точные значения зависят от программы и настроек, точные измерения для вашего файла не представлены.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текстовые документы используют для сочинений, докладов, проектов, сообщений, памяток и инструкций. Они помогают собрать факты, выстроить материал по порядку и оформить работу так, чтобы её было удобно читать.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документы в учебной работе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работах часто нужны структурные элементы: вступление, основная часть и вывод. Чтобы текст не «расползался», используют абзацы, подзаголовки и списки для перечислений.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и проверки понимания добавляют таблицы или короткие схемы прямо в текстовый документ. При этом важно сохранять единое оформление и не смешивать разные стили без причины.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школьная структура включает титульный лист, план, основной текст и список источников. Такой набор помогает учителю увидеть ход мыслей и помогает тебе самому быстро найти нужный фрагмент.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документа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самопроверки перед показом, печатью или отправкой.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текст нельзя выдавать за свой. Если вы используете идеи из другого источника, перефразируйте и оформляйте работу корректно, чтобы читатель понимал, откуда взята информация.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с текстовыми документами, осторожно обращайтесь с личными данными. Это особенно важно при отправке файла через интернет, школьные платформы или мессенджеры.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цитировании важны кавычки и указание источника: книга, сайт или учебник. Даже один фрагмент без ссылки может создать проблему, поэтому лучше сразу включать данные об источнике.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 безопасность при работе с текстами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документ проще обновлять: можно быстро заменить фрагмент, проверить оформление и переслать одноклассникам. На бумаге такие правки требуют переписывания или печати заново.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и электронный текст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формат выигрывает по скорости исправлений и удобству передачи. Бумажный текст удобен для чтения без компьютера, но он менее гибок при доработке.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удобства и операций с документами; количественные значения приведены как качественное сопоставление без измерений конкретных файлов.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6" y="4186507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1788" y="3402955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1983" y="2619403"/>
            <a:ext cx="239400" cy="23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10197" y="1835839"/>
            <a:ext cx="239400" cy="23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97790" y="1065467"/>
            <a:ext cx="239700" cy="2130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умения при работе с текстовыми документами
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823445" y="4186507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файла в нужном формате и умение быстро найти нужный документ экономят время. Полезно помнить имя файла и держать материалы в организованных папках.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1496460" y="3402955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изображений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работе нужны рисунки, схемы или таблицы, их добавляют аккуратно и по делу. С изображениями текст становится нагляднее, если подписи и расположение продуманы.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116655" y="2619403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фраз, замена слов и проверка орфографии улучшают смысл. Важно не ограничиваться подсказками программы, а перечитать предложения и знаки препинания.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2754869" y="1835839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абзацами и списками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абзацев и оформление списков делает материал структурированным. Так читатель быстрее находит нужный пункт, а учителю легче оценить ход рассуждений и полноту работы.
</a:t>
            </a:r>
            <a:endParaRPr lang="en-US" sz="1020" dirty="0"/>
          </a:p>
        </p:txBody>
      </p:sp>
      <p:sp>
        <p:nvSpPr>
          <p:cNvPr id="16" name="Text 6"/>
          <p:cNvSpPr txBox="1"/>
          <p:nvPr/>
        </p:nvSpPr>
        <p:spPr>
          <a:xfrm>
            <a:off x="3442612" y="1052300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быстро и аккуратно набирать текст помогает не тратить время на исправления. Важно следить за раскладкой клавиатуры, абзацами и переносами строк, чтобы документ выглядел понятно.
</a:t>
            </a:r>
            <a:endParaRPr lang="en-US" sz="10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документы помогают учиться и договариваться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документы объединяют содержание, оформление и удобный обмен информацией: они бывают простыми и сложными, бумажными и электронными. Итоги урока: важны структура, грамотность, формат и надёжное хранение файлов.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2026-05-13T15:23:47Z</dcterms:created>
  <dcterms:modified xsi:type="dcterms:W3CDTF">2026-05-13T15:23:47Z</dcterms:modified>
</cp:coreProperties>
</file>