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«Юному поэту» В. Я. Брюсова: тема, адресат, значение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поэтическом призвании, дисциплине и верности искусству.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появляется на фоне русского символизма, когда поэзия стремилась выразить скрытые смыслы мира. В литературе конца XIX века особенно ценились форма, философская глубина и образ поэта как носителя особого знания.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новые задачи поэзии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«Юному поэту» выражает его взгляд на стих как на серьёзный труд, требующий мастерства, самодисциплины и сознательного выбора творческого пути.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Брюсов был не только поэтом, но и теоретиком литературы, критиком и переводчиком, определявшим направления русского символизма.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поэтика опиралась на строгую форму, точность слова и интеллектуальную насыщенность стиха, что делало художественный текст особенно выверенным.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Я. Брюсов и его роль в русском символизме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обращено к начинающему поэту, который только ищет собственные эстетические ориентиры и ещё не проверен временем.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адресат и смысл обращения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обращения сочетает поддержку и требовательность: наставление помогает, но одновременно задаёт высокую меру ответственности.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подчёркивает, что талант раскрывается не сразу и должен пройти испытание серьёзной внутренней работой.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путь здесь связан не с внешним успехом, а с осознанным отказом от случайных целей и поверхностного одобрения.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обращения к принципу
</a:t>
            </a:r>
            <a:pPr algn="ctr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как прямое наставление и постепенно превращается в краткую программу творческой жизни. Лирический голос не рассказывает о себе, а формулирует правила, которые должны определять поведение настоящего поэта.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высокого замысла к строгим требованиям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композиции — переход от идеи поэтического предназначения к конкретным требованиям: внутренней свободе, труду, верности избранному делу. Такой ход делает текст логичным, собранным и убедительным.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перекликается с эстетикой рубежа веков, где ценились книжная культура, символистская графика и внимание к оформлению изданий. Поэтому портрет Брюсова и старое издание помогают увидеть эпоху, в которой рождалось стихотворение.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тема: предназначение поэта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призвание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стихотворении показан не как человек, ищущий похвалы, а как тот, кто обязан служить искусству и хранить духовную высоту.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 не существует сам по себе: он требует зрелости, внутренней собранности и готовности отвечать за каждое слово и каждый выбор.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собственному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творчество невозможно без самостоятельности. Поэт должен идти своим путём, даже если этот путь труднее и заметно длиннее.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связывает поэтический дар с постоянным самосовершенствованием: художественный рост требует усилия, контроля и строгого отношения к слову.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противопоставлены подлинный поэт и толпа, для которой важнее мода, шум и сиюминутное впечатление, чем глубокий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независимости от толпы и общественного мнения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признание не становится для Брюсова надёжной мерой ценности: оно меняется слишком быстро и не помогает сохранить верность себе.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особенно близок символизму, где творец мыслится как духовно отделённый от повседневной суеты и случайных оценок.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дисциплина как основа мастерства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начинается не с вдохновения как случайного всплеска, а с внутреннего решения работать серьёзно и последовательно.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словом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важны отбор точных выражений, строгая форма и постоянная проверка качества каждой строки.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зрелое мастерство, где талант подтверждается практикой, а не надеждой на мгновенный успех.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наставления строится вокруг миссии поэта и требований к его труду.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ответственностью и самодисциплиной; остальные поддерживают идею творческой свободы и внутренней стойкости.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Я. Брюсова «Юному поэту» (1896)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ключевых мотивов стихотворения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голос в стихотворении последовательно звучит как наставник и носитель поэтической программы.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голос задаёт всему тексту тон строгого, уверенного наставления и превращает стихотворение в художественный кодекс.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Я. Брюсова «Юному поэту» (1896)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преобладает книжная лексика и обобщённые формулировки, поэтому речь звучит не разговорно, а как серьёзное размышление о долге поэта и смысле творчества.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стиль: книжность, афористичность, сжатая форма мысли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построен на утверждениях и повелительных интонациях. Благодаря этому текст напоминает не личное признание, а строгий творческий манифест.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точные фразы создают афористический эффект: каждая строка воспринимается как самостоятельное правило, пригодное не только для чтения, но и для запоминания.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добивается смысловой плотности: в небольшом объёме сосредоточены наставление, оценка и программа поведения, что усиливает авторитет лирического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наставления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тексте В. Я. Брюсова «Юному поэту» (1896)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поэтика в стихотворении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 Брюсова не описывает повседневность буквально, а направляет читателя к более глубокому пониманию судьбы, выбора и духовного предназначения человека.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адресат мыслится как человек, способный услышать высокое требование искусства. Это соответствует символистскому представлению о поэте как носителе особого знания.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подчёркивает ценность формы и точности выражения. Слово становится не украшением, а средством проникновения в смысл, скрытый за внешней ясностью.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почти нет бытовых деталей и конкретного сюжета. Вместо этого разворачиваются общие идеи о долге, свободе и ответственности, характерные для символистской поэтики.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46515"/>
            <a:ext cx="4328400" cy="20687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противоположностей помогают увидеть главные ценности текста и то, как Брюсов определяет подлинный путь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строит систему ценностей, в которой важнее не внешняя реакция, а духовная самостоятельность, труд и верность своему призванию.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Я. Брюсов, «Юному поэту» (1896)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противопоставления в стихотворении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как избранной личности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Брюсова наделён особым духовным статусом, но эта избранность не даёт привилегий. Она означает повышенную ответственность за каждое слово и каждое творческое решение.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должен быть готов к одиночеству и отказу от компромиссов. Его путь определяется не удобством и не успехом, а внутренней честностью и требовательностью к себе.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соединяются романтическая идея исключительности и символистское понимание искусства как серьёзного духовного труда. Поэзия здесь — не украшение жизни, а её высокая миссия.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повышение интонации поддерживается краткими фразами и отсутствием бытовой конкретики, поэтому внимание читателя сосредоточено на нравственном содержании.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движется от сдержанного призыва к уверенной формуле наставления, усиливая категоричность и убедительность без эмоциональных всплесков.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Я. Брюсова «Юному поэту» (1896)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самоопределение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по-новому взглянуть на вопрос выбора жизненного пути. Для старшеклассника это особенно важно, потому что здесь речь идёт о личной ответственности и взрослении.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школьного читателя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внутренняя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убеждает, что талант раскрывается через дисциплину, а не через случайный успех. Такой взгляд близок школьному опыту, где устойчивый результат требует сосредоточенной работы и самостоятельности.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необходимости труда актуальна в любой сфере: от учёбы и науки до творчества и цифровых профессий. Способности становятся результатом систематической работы, а не краткого вдохновения.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идей стихотворения с современной жизнью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напоминает, что внешняя оценка не должна подменять внутренний критерий качества. Это важно в эпоху публичности, когда внимание легко спутать с настоящей ценностью.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верности своему делу помогает выдерживать конкуренцию и не терять ориентиры. Она особенно значима там, где требуется долгий путь освоения навыка и точность результата.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стихотворение звучит как совет сохранять собранность, не зависеть от случайного мнения и строить собственную траекторию развития на прочной внутренней основе.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69" y="2228750"/>
            <a:ext cx="4141361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собрать основные сведения и увидеть, как они связаны с главной мыслью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параметры сходятся к одному выводу: стихотворение является наставлением о зрелом, дисциплинированном и честном отношении к искусству.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Я. Брюсова «Юному поэту» (1896)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зафиксировать при анализе стихотворения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«Юному поэту» — программа творческой честности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показывает, что подлинное искусство держится на внутренней свободе, трудолюбии и верности призванию. Поэтому стихотворение остаётся не только памятником символизма, но и точным уроком творческой ответственности.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2026-05-23T16:09:35Z</dcterms:created>
  <dcterms:modified xsi:type="dcterms:W3CDTF">2026-05-23T16:09:35Z</dcterms:modified>
</cp:coreProperties>
</file>