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основных значений и грамматических форм для эффективной коммуникации.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с глаголом "to suggest": ключевые темы и значения
</a:t>
            </a:r>
            <a:endParaRPr lang="en-US" sz="2367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'to suggest' с XVIII века обладает многозначностью и важен для формирования навыков речи в школьной программе 11 класса, а также подготовки к экзаменам уровня B2–C1.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и учебный контекст изучения "to suggest"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глагола "to suggest"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активно используется для выражения советов, рекомендаций и намёков в различных стилях речи и письменности.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 влияет на конкретное смысловое наполнение, что делает 'to suggest' гибким инструментом коммуникации.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suggest' обозначает выдвижение идей или предложений без давления на слушателя, подчёркивая деликатность общения.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Suggest' как мягкое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выражает нейтральное выдвижение идеи без настоятельного тона, позволяя собеседнику самостоятельно принимать решение.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Recommend': сильный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настоятельную рекомендацию и подчёркивает степень убеждения, часто используется специалистами при советах.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Advise' и 'To Offer': советы с позицией и инициативой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Advise' отражает экспертную позицию, а 'To Offer' — активное и целенаправленное предложение действия или помощи.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"to suggest" и родственные глаголы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конструкция: suggest + герундий (V-ing)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'I suggest going for a walk' — лёгкое деликатное предложение без настойчивости со стороны говорящего.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'suggest + V-ing' применяется для предложения совместного или общего действия, подчёркивая участие советующего.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использование инфинитива после 'suggest' нормами английского языка не допускается.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41075"/>
            <a:ext cx="4014300" cy="1003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suggest + V-ing vs. suggest + that-clause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конструкций 'suggest + V-ing' и 'suggest + that-clause' по нюансам использования и стилистической окраске.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структура с 'that' предпочтительна в формальной письменной речи, герундий — в разговорной.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Корпуса BNC и COCA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'should' сохраняется, тогда как американский вариант чаще опускает эту частицу, что важно учитывать при написании текстов.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+ that + should: формальная структура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 'should' используется для ненавязчивого предложения в официальной переписке, придавая высказыванию вежливость и деликатность.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американского и британского английского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'should' добавляет оттенок рекомендательности, отражая деликатность и нормативность речи, особенно в официальных текстах.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сохраняют 'should' в конструкции: 'I suggest that he should study', повышая уровень формальности и уважительности.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чаще говорят: 'I suggest that he study', опуская 'should', что создаёт более лаконичную форму выражения.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различий важно для выполнения экзаменационных заданий и повышения качества письменных работ.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+ существительное/словосочетание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оборот выражает конкретный выбор объекта или идеи без подробного разъяснения действий.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в диалогах и некоторых заданиях ЕГЭ, актуален в бытовом общении и тестах на понимание.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существительным после 'suggest' часто используется в устной речи для конкретных предложений, например, 'I suggest a movie'.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 вопросительными словами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уточнить детали, связанные с местом, способом или временем действия.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'Suggest' часто сочетается с вопросительными словами для вежливого запроса информации или совета, например, 'Can you suggest where to buy this?'.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разговорной речи и формальных ситуациях, расширяя коммуникативные возможности.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конструкции важно для выполнения диалоговых и переводческих заданий на экзаменах.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конструкции с "to suggest"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подчеркнуть объективность высказывания, снимает акцент с исполнителя действия и делает утверждение более универсальным.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It is suggested that further research be conducted — часто встречается в научных статьях и отчётах для выражения необходимости продолжения изучения темы.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форма с конструкцией It is suggested that используется для выражения формальных рекомендаций или предположений в академической и официальной речи.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с использованием "to suggest"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should часто присутствует в таких конструкциях для передачи негрубого совета или предложения, особенно в британском варианте английского.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передаче прямой речи с "to suggest" в косвенной сохраняется согласование времён, что гарантирует грамматическую корректность и точность смысла.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He suggested that we should go home — подчёркивает вежливое или формальное предложение, важное для ясности коммуникации.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Формальность и неформальность в выборе структуры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should в предложениях с that-clause усиливает вежливость и подчёркивает рекомендацию в британском варианте языка.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suggest + that-clause применяется в официальной речи, деловой переписке и научных текстах для подчёркивания формальности и акцента на субъект действия.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речи, особенно между близкими людьми, чаще используется структура suggest + герундий для предложений, отражающих общее участие или инициативу.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структуры зависит от контекста, цели высказывания и аудитории, что важно учитывать для успешного общения и письменных заданий.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частотность структур с "to suggest"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that-clause доминирует в письменной речи, тогда как герундий популярен в разговорной коммуникации.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частоте использования отражают функциональное распределение стилей речи и уровень формальности.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корпусов BNC и COCA, обновлено 2023 год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"to suggest"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применение инфинитива после suggest, например, вместо правильного "I suggest going" говорят "I suggest to go", что нарушает норму английского языка.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 — пропуск союза that в сложноподчинённых предложениях и несогласованность подлежащего с глаголом, что затрудняет понимание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"to suggest" в академическом письме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используется в формулировках рекомендаций и указаний на необходимость дальнейших исследований или действий в работе.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"to suggest" входят в стандартный лексический набор для написания эссе, исследовательских публикаций и научных отчётов.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"to suggest" служит для аккуратного формулирования гипотез и выводов в научных текстах без категоричности, выражая предположения.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"to suggest"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itself — выражение, указывающее на то, что идея или решение напрашивается само собой, подчёркивая очевидность.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Strongly suggest — означает категорическую рекомендацию или настоятельный совет, часто встречается в деловой и учебной лексике.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suggested by — вводит ссылку на источник или мнение, используется в формальной письменной речи и научных публикациях.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подобных фраз помогает сделать речь и тексты более яркими, точными и убедительными в разных сферах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Аутентичные примеры из литературы, СМИ и науки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Nature: "Researchers suggest that climate change may accelerate" — предложение гипотезы о тенденции в научном контексте.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литературе: "She suggests a new perspective in her novel" — указание на авторский вклад и оригинальную идею произведения.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BBC: "The evidence suggests a strong link between smoking and lung cancer" — свидетельствует о доказательной связи между явлениями.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аспекты в употреблении конструкций с "to suggest"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аналогичные фразы иногда воспринимаются более прямолинейно, что может вызвать недопонимание.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способствует сохранению уважения к собеседнику и поддержанию вежливого тона в коммуникации.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культуре "to suggest" часто используется для деликатного выражения мнения или совета без принуждения.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этих культурных различий важно для адекватного перевода и эффективного межкультурного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использование "to suggest" как ключ к успешной коммуникации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структуры с "to suggest" обеспечивает точность, выразительность и вежливость высказываний. Это способствует успешной учебной и профессиональной деятельности, улучшая качество речи и письменных работ.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2026-05-07T22:04:41Z</dcterms:created>
  <dcterms:modified xsi:type="dcterms:W3CDTF">2026-05-07T22:04:41Z</dcterms:modified>
</cp:coreProperties>
</file>