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 среда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формируют жизнь, приспособления и связи в 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«Организм и среда»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изучает, как живые организмы связаны со средой. Здесь важны воздух, вода, свет, температура, почва, соседи по биотопу и влияние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среда важна для жизни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64438" y="3110214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получает из среды тепло, воду, свет и пищу, а затем отвечает ростом, движением и обменом веществ. Без этих связей жизнь невозможна.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64450" y="2656651"/>
            <a:ext cx="2759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94988" y="3110214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вид по-разному чувствует себя в тени и на солнце, в жару и в холод. Условия определяют, где он сможет жить и размножаться.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195000" y="2656651"/>
            <a:ext cx="2759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119838" y="3110214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темы — какие особенности помогают живым существам выживать и сохранять жизнь, когда среда меняется быстро или постепенно.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6119850" y="2656651"/>
            <a:ext cx="2759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приспособления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понятия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4" y="1649654"/>
            <a:ext cx="4923788" cy="717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 — это живое существо: растение, животное, гриб или микроорганизм. У него есть строение, обмен веществ, рост и способность реагировать на изменения.
</a:t>
            </a:r>
            <a:endParaRPr lang="en-US" sz="1149" dirty="0"/>
          </a:p>
        </p:txBody>
      </p:sp>
      <p:sp>
        <p:nvSpPr>
          <p:cNvPr id="6" name="Text 3"/>
          <p:cNvSpPr txBox="1"/>
          <p:nvPr/>
        </p:nvSpPr>
        <p:spPr>
          <a:xfrm>
            <a:off x="261644" y="1358321"/>
            <a:ext cx="4923788" cy="23311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организм
</a:t>
            </a:r>
            <a:endParaRPr lang="en-US" sz="1261" dirty="0"/>
          </a:p>
        </p:txBody>
      </p:sp>
      <p:sp>
        <p:nvSpPr>
          <p:cNvPr id="7" name="Text 4"/>
          <p:cNvSpPr txBox="1"/>
          <p:nvPr/>
        </p:nvSpPr>
        <p:spPr>
          <a:xfrm>
            <a:off x="261614" y="2836191"/>
            <a:ext cx="4923788" cy="717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включает всё, что окружает организм и влияет на него: воздух, воду, свет, почву, других живых существ и деятельность человека.
</a:t>
            </a:r>
            <a:endParaRPr lang="en-US" sz="1149" dirty="0"/>
          </a:p>
        </p:txBody>
      </p:sp>
      <p:sp>
        <p:nvSpPr>
          <p:cNvPr id="8" name="Text 5"/>
          <p:cNvSpPr txBox="1"/>
          <p:nvPr/>
        </p:nvSpPr>
        <p:spPr>
          <a:xfrm>
            <a:off x="261644" y="2544813"/>
            <a:ext cx="4923788" cy="23311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среда
</a:t>
            </a:r>
            <a:endParaRPr lang="en-US" sz="1261" dirty="0"/>
          </a:p>
        </p:txBody>
      </p:sp>
      <p:sp>
        <p:nvSpPr>
          <p:cNvPr id="9" name="Text 6"/>
          <p:cNvSpPr txBox="1"/>
          <p:nvPr/>
        </p:nvSpPr>
        <p:spPr>
          <a:xfrm>
            <a:off x="261600" y="4022746"/>
            <a:ext cx="4923788" cy="717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 — это отдельные условия и воздействия среды. Например, это свет в классе, влажность воздуха, температура и соседство с другими видами.
</a:t>
            </a:r>
            <a:endParaRPr lang="en-US" sz="1149" dirty="0"/>
          </a:p>
        </p:txBody>
      </p:sp>
      <p:sp>
        <p:nvSpPr>
          <p:cNvPr id="10" name="Text 7"/>
          <p:cNvSpPr txBox="1"/>
          <p:nvPr/>
        </p:nvSpPr>
        <p:spPr>
          <a:xfrm>
            <a:off x="261631" y="3731369"/>
            <a:ext cx="4923788" cy="23311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фактор
</a:t>
            </a:r>
            <a:endParaRPr lang="en-US" sz="12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15358"/>
            <a:ext cx="4776300" cy="1299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экологических факторов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факторов по-разному влияют на живые организмы и часто действуют вместе.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определяются не одним фактором, а их сочетанием.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неживые условия влияют на организмы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по сезонам и по месту. Для растений это влияет на рост и сроки цветения, а для животных — на активность, поиск пищи и выбор укрытия.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определяет, где и как живут организмы. Весной его больше, поэтому ускоряются рост растений и активность многих животных, а в тени выживают тенелюбивые виды.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особенно важна в сухих местах. При её нехватке растения медленнее растут, а животные ищут источники влаги и сокращают потери воды.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вода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воздух тоже влияют на жизнь. От их свойств зависят питание корней, дыхание организмов, состав растительности и возможность обитать в конкретном месте.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воздух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как фактор среды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влияют друг на друга каждый день. Они могут соперничать за пищу, пространство и свет, если нуждаются в одних и тех же ресурсах.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61587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41430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добыча связаны напрямую: один добывает пищу, другой теряет жизнь или ослабевает. Такая связь влияет на численность обоих видов.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1440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621285" y="16977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живёт за счёт хозяина и использует его ресурсы, ослабляя организм. Тля, например, питается соками растений и мешает их нормальному росту.
</a:t>
            </a:r>
            <a:endParaRPr lang="en-US" sz="900" dirty="0"/>
          </a:p>
        </p:txBody>
      </p:sp>
      <p:sp>
        <p:nvSpPr>
          <p:cNvPr id="11" name="Text 7"/>
          <p:cNvSpPr txBox="1"/>
          <p:nvPr/>
        </p:nvSpPr>
        <p:spPr>
          <a:xfrm>
            <a:off x="4621294" y="12378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6801131" y="17044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связи полезны для обоих участников. Пчёлы помогают опылению, а растения дают им нектар и пыльцу, поэтому оба вида выигрывают.
</a:t>
            </a:r>
            <a:endParaRPr lang="en-US" sz="900" dirty="0"/>
          </a:p>
        </p:txBody>
      </p:sp>
      <p:sp>
        <p:nvSpPr>
          <p:cNvPr id="13" name="Text 9"/>
          <p:cNvSpPr txBox="1"/>
          <p:nvPr/>
        </p:nvSpPr>
        <p:spPr>
          <a:xfrm>
            <a:off x="6801141" y="12445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связи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13" y="1441475"/>
            <a:ext cx="176175" cy="23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250" y="2420169"/>
            <a:ext cx="251100" cy="20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031" y="3364867"/>
            <a:ext cx="205538" cy="23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250" y="4343585"/>
            <a:ext cx="251100" cy="200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среду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меняет суточный ритм живых организмов. В городе свет фонарей удлиняет активность одних видов и мешает другим, особенно ночным животным и насекомым.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транспорта и людей создаёт постоянный стресс. Из-за него птицы меняют места гнездования, а чувствительные виды стараются держаться дальше от дорог.
</a:t>
            </a:r>
            <a:endParaRPr lang="en-US" sz="1042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 и мусор ухудшают состояние почвы и растений. Газоны становятся беднее, а рядом с человеком остаются только более выносливые виды.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и отопление изменяют воздух и температуру. Это особенно заметно в городе, где одни виды сокращают численность, а другие быстро приспосабливаются.
</a:t>
            </a:r>
            <a:endParaRPr lang="en-US" sz="9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вместо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кактуса листья превратились в колючки, а стебель стал запасать воду. Такая форма помогает переживать засуху и защищает растение от поедания животными.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густоту меха и окраску по сезону. Зимой белая шерсть сохраняет тепло и делает животное менее заметным на снегу.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для тени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растений, живущих в тени, часто широкие листья. Они ловят больше света, поэтому помогают лучше фотосинтезировать там, где солнечных лучей мало.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5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825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 помогают животным выбирать время активности и избегать неблагоприятных условий.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4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цикл, в пределах которого многие виды подстраивают поведение под смену дня и ночи.
</a:t>
            </a:r>
            <a:endParaRPr lang="en-US" sz="2304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верблюда жировой запас в горбах помогает долго обходиться без пищи и воды в пустыне.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организм переживает период дефицита ресурсов.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«Физиологические адаптации»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и адаптация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связи факторов среды и приспособлений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Толерантность, оптимум и предел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показывает, что один и тот же фактор может быть и полезным, и опасным: всё зависит от его силы и от требований вида.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Наилучшие условия находятся в зоне оптимума; по мере отклонения от неё жизнедеятельность падает.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закона толерантности по 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в засушливом месте именно нехватка воды часто становится решающей: даже при хорошем освещении рост остаётся слабым.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может стать главным ограничением для вида.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закону ограничивающего фактора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555" y="1080000"/>
            <a:ext cx="6905091" cy="2345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главные формы взаимодействия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формы взаимодействия живых организмов и их главный результат для участников.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связи приносят вред, другие — пользу, а конкуренция возникает там, где ресурс один и его не хватает.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 взаимодействия организмов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экосистеме энергия проходит через цепи питания, а вещества возвращаются в среду. Это возможно благодаря трём группам организмов.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поддерживают круговорот веществ в природе.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«Экосистема»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175" y="1081141"/>
            <a:ext cx="4213200" cy="18268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9205" y="1081141"/>
            <a:ext cx="4213200" cy="1826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995832"/>
            <a:ext cx="42132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цепь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лесной поляне всё начинается с травы, которую едят гусеницы. Дальше цепь продолжают синицы, а завершает её ястреб. Если исчезает одно звено, остальные тоже испытывают нехватку пищи и меняют своё поведение.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668635" y="2995832"/>
            <a:ext cx="42132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Прудовая цепь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пруду цепочка идёт от водорослей к дафниям, затем к карасю и цапле. Здесь каждое звено зависит от предыдущего: без водорослей не будет мелких рачков, а без них ослабеют рыб и птиц.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пищевых цепей
</a:t>
            </a:r>
            <a:endParaRPr lang="en-US" sz="3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сеть устойчивее цепи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питания один вид обычно связан не с одним, а с несколькими партнёрами и врагами. Поэтому исчезновение одного звена не разрушает всю систему сразу.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альтернативных связей, тем выше устойчивость экосистемы к изменениям и потерям отдельных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пищевых сетей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1400" y="1864155"/>
            <a:ext cx="207600" cy="1660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200" y="1836195"/>
            <a:ext cx="166500" cy="22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3800350" y="2254200"/>
            <a:ext cx="31059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роль среди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показывает, с кем вид связан в природе и какую роль выполняет в сообществе. Именно поэтому соседние виды часто по-разному делят пищу, пространство и часы активности.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11600" y="2254200"/>
            <a:ext cx="31059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как живёт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включает место жизни, питание и время активности вида. Если два близких вида используют разные ресурсы, они могут жить рядом и не вытеснять друг друга.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экологическую нишу
</a:t>
            </a:r>
            <a:endParaRPr lang="en-US" sz="3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не существуют отдельно от среды: они приспосабливаются к ней и одновременно изменяют её. Запомните ключевые понятия и проверьте себя на примерах из жизни.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2026-07-25T21:47:44Z</dcterms:created>
  <dcterms:modified xsi:type="dcterms:W3CDTF">2026-07-25T21:47:44Z</dcterms:modified>
</cp:coreProperties>
</file>