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Рима варварами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 год изменил судьбу Рима и всей Европы.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V века огромной империей стало трудно управлять. После разделения в 395 году Запад ослаб, а на границах усилились германские племена, которых римляне называли варварами.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перед испытанием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вестготы и Аларих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были одним из готских племён, которые переселились ближе к Римской империи. Они искали безопасные земли, продовольствие и признание своей силы.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 границы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Аларих был опытным военным предводителем. Он сумел объединить вестготов и повёл их к переговорам с Римом, надеясь добиться справедливых условий для своего народа.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Аларих — вождь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отказов римских властей Аларих решил действовать силой. Его войско направилось в Италию, и спор о земле и плате превратился в опасное противостояние.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войне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Западная Римская империя ослабла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Римской империи императоры сменялись слишком часто. Из-за этого решения принимались медленно, а государство не успевало спокойно укреплять армию и границы.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 отвлекала силы от защиты страны. Вместо борьбы с внешней угрозой римляне часто воевали друг с другом, и это ослабляло империю ещё больше.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войска и управление огромными территориями требовали больших расходов. Когда казна пустела, армии становилось труднее оборонять границы и быстро реагировать на опасность.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варваров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солдат набирали из варварских племён. Такие воины могли быть сильными, но не всегда чувствовали себя связанными с Римом и его интересами.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осаде Рима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приведшая к захвату города вестготами.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Аларих и его войско у стен Рима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осады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Аларих не хотел уничтожить Рим полностью. Его задача была иной: заставить римлян признать вестготов и дать им землю, пищу и достойные условия жизни.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у стен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вестготов расположилось рядом с городом и перекрыло привычную жизнь римлян. Жители видели вооружённых воинов, сторожевые костры и постоянную угрозу нападения.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внутри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быстро начались нехватка еды и тревога. Люди боялись выходить из домов, а мысли о штурме делали осаду ещё тяжелее для жителей столицы.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западной части Римской империи, события 408–410 годов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осады Рима Аларихом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осада показывала, что положение города становилось всё хуже, а надежды на прочную защиту таяли.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разом Рим слабел: деньги не решали проблему, переговоры не помогали, и в 410 году город оказался без надёжной защиты.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захвачен Рим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 августа 410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вестготы вошли в Рим почти без боя. По одной из версий, ворота города открыли люди изнутри.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пощадили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церкви и святыни не тронули. Это смягчило разрушения, но не уменьшило потрясение для жителей и современников.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грабежа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продолжался три дня. Были разграблены дома знати, склады с провизией и многие богатства, хранившиеся в городе.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по материалам темы «Взятие Рима варварами»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оказался уязвим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слабость Рима сложилась из нескольких проблем сразу. Особенно опасным стало сочетание политического кризиса и плохой защиты границ.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пал не из-за одной причины: внутренние конфликты, нехватка ресурсов и слабая оборона вместе сделали город уязвимым.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дня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длился захват, пока жители прятали ценности и искали убежище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событий разграбления Рима в 410 году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дни страх и унижение были сильнее обычного ограбления: люди видели, что даже Рим не может защитить своих жителей.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 разграбления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опустошении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вестготов Рим не был стёрт с лица земли, но многие кварталы выглядели заброшенными. На улицах лежали следы пожаров, а жители боялись выходить из домов.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престижу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современников это было особенно тяжело, потому что Рим веками считался неприступным и величайшим городом Средиземноморья. Теперь стало ясно, что его можно захватить.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растерянность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видели разрушенные здания, потерянное имущество и сломанный привычный порядок жизни. Ощущение безопасности исчезло, а вместе с ним и вера в прежнюю мощь империи.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 на падение Рима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от случившегося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историки восприняли разграбление Рима как событие, которое потрясло весь античный мир. Даже те, кто не видел его лично, понимали масштаб бедствия.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Иеронима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Иероним выразил общее чувство тревоги, написав, что мир словно рухнул. Эти слова передавали не только страх, но и ощущение конца старого порядка.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Рим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410 года Рим перестал казаться городом, который защищён навсегда. Для многих людей это стало знаком: даже самые сильные державы могут потерять свою опору.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забрали вестготы из Рима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Разграбление затронуло и богатство, и символы власти, и запасы, необходимые для жизни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Грабёж показал, что Рим был уязвим не только военной силой, но и в повседневной жизни: он терял богатство, авторитет и ресурсы.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разграблении Рима в 410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395 — раздел империи; 408, 410, 455 и 476 годы — ключевые события ослабления Запада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Западной Римской империи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дата показывает, что кризис не закончился после 410 года, а продолжал нарастать и затрагивал всё больше сфер жизни империи.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постепенное усиление кризиса: после раздела империи Запад всё хуже защищал себя и всё сильнее зависел от внешних сил.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30" y="5947147"/>
            <a:ext cx="4608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захват Рима стал символом перемен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не просто столицей, а знаком могущества всей античной цивилизации. Когда его смогли захватить, мир увидел: прежняя непобедимость империи закончилась.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символа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410 года историки стали иначе смотреть на судьбу Западной Римской империи. Это событие стало одной из важных вех на пути к её окончательному падению.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ясно показало, что стены и армия уже не обеспечивают прежней безопасности. Даже самый известный город оказался зависимым от внутренних решений и удачи.
</a:t>
            </a:r>
            <a:endParaRPr lang="en-US" sz="2179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святыням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не стремились уничтожить всё подряд. Часть христианских церквей сохранили, потому что к ним относились с почтением или не считали целью нападения.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захвата многие жители искали спасение в храмах. Для них церкви становились убежищем, где можно было переждать самые опасные часы разграбления.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часть религиозных зданий уцелела, а сам город не был разрушен полностью. Это сделало катастрофу менее полной, хотя удар по Риму оставался тяжёлым.
</a:t>
            </a:r>
            <a:endParaRPr lang="en-US" sz="2924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святыни уцелели
</a:t>
            </a:r>
            <a:endParaRPr lang="en-US" sz="4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положения Рима до и после разграбления 410 года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до и после 410 года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быстро изменилось восприятие Рима после захвата города вестготами.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год резко изменил статус Рима: из опоры империи он превратился в доказательство её слабости.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объясняют падение Рима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 последствий, приведшая к захвату города в 410 году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урок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 вечна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мощное государство может ослабеть, если внутри него накапливаются проблемы. История Рима показывает, что внешняя сила не спасает без устойчивого порядка.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прочного государства важны не только армия и стены, но и деньги, согласие между властями и поддержка жителей. Если один элемент ломается, страдает всё остальное.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410 года помогают понять, как связаны власть, экономика, войско и безопасность. Когда все эти части работают плохо, даже великий город становится уязвимым.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взятия Рима варварами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Рима в 410 году стал не концом города, а началом нового взгляда на древний мир. Он показал, что даже величайшая держава может ослабеть и потерять прежний страх у соседей.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2026-06-02T03:14:25Z</dcterms:created>
  <dcterms:modified xsi:type="dcterms:W3CDTF">2026-06-02T03:14:25Z</dcterms:modified>
</cp:coreProperties>
</file>