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Жуковский. «Приход весны»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пробуждении природы и светлой радости после зимней тишины.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Андреевич Жуковский и русская пейзажная лирика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 (1783–1852) — один из основателей русского романтизма. Его стихи соединяют картину природы, внутренние переживания и настроение человека: тишина, плавность, мягкие краски и внимание к переменам.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приход весны как знак жизни, тепла и надежды. Зима в тексте связана с неподвижностью и холодом, поэтому смена времени года ощущается особенно заметно.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показана через движение, свет и пробуждение. Природа не статична: она меняется, и это превращает наблюдение за пейзажем в переживание, близкое читателю.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природы создаёт радостное ожидание. Лирический герой как будто вместе с окружающим миром «оттаивает», поэтому весна становится и картиной, и чувством.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весна в стихотворении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обновление природы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Жуковского раскрывается не как буря, а как мягкое, осторожное изменение. В тексте звучит таяние снега и потепление воздуха: природа словно готовится проснуться.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жизни в пейзаже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признаки жизни: движется вода, слышна капель, заметны солнечные лучи. Рядом с ручьями видны проталины и первые зелёные ростки — и картина становится живой.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преобладает спокойствие: мир кажется неподвижным, холодным и «замершим». В таком начале читатель сильнее чувствует, насколько долгожданна перемена.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первые намёки на весну. Тихо меняется воздух, начинается движение в природе, и настроение становится внимательнее, как перед рассветом.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усиливается: тает снег и лёд, вода и воздух начинают двигаться. Вместе с этим эмоциональный фон заметно светлеет.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гармония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часть приносит радость, ожидание будущего и ощущение согласия с миром. Природа окончательно «просыпается», и чувство становится гармоничным.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45092"/>
            <a:ext cx="3147000" cy="1244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помогают увидеть, как меняется природа и вместе с ней — настроение лирического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образы выстраивают цельную картину перехода: от неподвижности к движению и свету, от ожидания к радости.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«Приход весны» (поэтические образы)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часть усиливает ощущение живого движения: читатель как будто идёт вслед за природой, которая просыпается постепенно.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постепенный подъём: настроение растёт по мере того, как в пейзаже накапливаются тепло, свет и слышимые признаки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структуры стихотворения: 5 смысловых этапов.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зимы к весне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изменений в природе, через которые раскрывается наступление весны.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15735"/>
            <a:ext cx="239100" cy="1912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ведёт себя как живое существо: пробуждается, движется, радуется. Благодаря этому пейзаж воспринимается ближе и понятнее читателю 7 класса.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создать мягкую и светлую картину весны. Точность слов делает описание «не холодным», а тёплым: читатель чувствует, как меняется воздух и свет.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поддерживают ощущение плавного перехода. Они помогают почувствовать весну не одним событием, а последовательностью изменений, которые складываются в единый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 стихотворения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текста передаёт плавность и спокойствие: интонация как будто движется без резких скачков. Из-за этого весна ощущается не как громкое событие, а как мягкое пробуждение.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мягкие согласные и певучие интонации создают ощущение мелодичности. Речь «льётся», поэтому читатель невольно подстраивается под этот спокойный темп.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поддерживают впечатление движения: как будто стихотворение повторяет течение ручья, капель и весеннего ветра. Отсюда — ощущение жизни в пейзаже.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и ручьи: весна приходит на слух
</a:t>
            </a:r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становится признаком весны, потому что она течёт и меняет форму местности. Появление ручьёв делает картину более живой: вода соединяет землю, снег и небо. Поэт заставляет нас представить, как природа «работает» сама, без спешки и без резких ударов.
</a:t>
            </a:r>
            <a:endParaRPr lang="en-US" sz="801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свет и первая зелень: радость в красках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свет раскрывает весну как время мягкого сияния. Вместе со свежим воздухом он создаёт ощущение чистоты и облегчения. Первая зелень добавляет в пейзаж надежду: жизнь возвращается постепенно, и вместе с ней меняется внутреннее состояние лирического героя.
</a:t>
            </a:r>
            <a:endParaRPr lang="en-US" sz="75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лёд: как появляется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в стихотворении не просто «зима», а граница между неподвижностью и обновлением. Когда они начинают таять, пространство словно оживает: меняется вид вокруг, появляются тропинки и проталины. Так читатель чувствует переход к теплу ещё до первых зелёных ростков.
</a:t>
            </a:r>
            <a:endParaRPr lang="en-US" sz="75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детали, которые создают образ весны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— знак возрождения: после холодного, неподвижного времени приходит чувство, что мир снова «начинается». Обновляется и природа, и внутренний настрой человека.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изменения вокруг как поддержку: тепло и свет будто подтверждают, что ожидание не было напрасным. Поэтому в тексте появляется надежда, а не просто описание погоды.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показано как постепенный процесс: тают снег и лёд, появляется движение воды и воздуха, затем возникают признаки жизни. Такая последовательность помогает почувствовать радость ожидания.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верой в красоту мира: после зимы неизбежно приходит новое пробуждение. Весна дарит чувство гармонии, потому что природа меняется — и мы вместе с 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обновления и надежды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в стихотворении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противопоставление делает образ весны более ярким: зима создаёт ожидание, а весна приносит движение, свет и радость.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впечатление: через «неподвижность» зимы весна ощущается как настоящее обновление — и для природы, и для чувств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В. А. Жуковского «Приход весны» (сопоставительный анализ образов).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романтизма в стихотворении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романтизме природа часто становится отражением чувств человека. У Жуковского весенний пейзаж передаёт душевное состояние: от спокойного созерцания — к радости и ожиданию.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внимателен к тонкому настроению и красоте мгновения. Он показывает весну не как громкое событие, а как постепенное пробуждение, которое ощущается почти «музыкально» и тонко.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сохраняет простоту картины, но наполняет её глубоким смыслом. Благодаря мягкому лиризму, певучей речи и одушевлению природы весна становится символом обновления и надежды.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«считает» слова буквально, а помогает увидеть, какие смысловые опоры сильнее всего поддерживают образ весны в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пробуждение природы становится главным мотивом, рядом складываются свет и надежда. Остальные мотивы усиливают целостность картины: тишина задаёт тон, движение завершает переход.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диаграмма по мотивам в тексте «Приход весны» (качественное сопоставление смысловых элементов).
</a:t>
            </a:r>
            <a:endParaRPr lang="en-US" sz="9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человек не отделён от окружающего мира: весенние изменения воспринимаются как событие, важное для каждого. Природа как будто «делится» с человеком своим обновлением.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природа просыпается, лирический герой тоже меняется внутренне. Тепло, свет и движение воды создают ощущение согласия: внешние перемены становятся основой для новых чувств.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возникает потому, что мир живёт по собственным законам и одновременно отвечает ожиданию. Весна помогает понять простую мысль: изменения вокруг неизбежно отражаются в нашем настроении.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на уроке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работы с текстом: от впечатления к объяснению смысла.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05667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образ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помогают быстро представить весеннюю картину: тающий снег, светлеющий воздух, первые признаки жизни. Образ оказывается наглядным и не требует сложных объяснений.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течёт спокойно, будто повторяет природное движение. Из-за такой мягкости слушать и читать текст легче, а его настроение сохраняется в памяти даже после прочтения.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природные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талый снег и свежий воздух работают как «якоря» для воображения. Эти детали легко связать с собственным опытом и мысленно продолжить картину.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жизненный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узнаётся по повседневным впечатлениям: первым тёплым дням, запаху земли после зимы. Поэтому стихотворение ощущается не отвлечённым, а почти личным.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Жуковского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пейзажной лирике, где природа становится способом передать состояние души. Благодаря этому перемены в погоде превращаются в разговор о надежде, тишине и гармонии.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«Приход весны» показывает типичные черты поэзии Жуковского: мягкий лиризм, музыкальность и любовь к природе. Поэт умеет сделать пейзаж понятным и эмоциональным, связывая внешний мир с внутренними переживаниями.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весна как образ жизни и обновления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весна означает пробуждение природы, света и надежды. Жуковский соединяет пейзаж, настроение и романтическое чувство гармонии. Главный вывод: простая картина прихода весны становится поэтическим образом обновления всего живого.
</a:t>
            </a:r>
            <a:endParaRPr lang="en-US" sz="9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2026-05-15T06:03:30Z</dcterms:created>
  <dcterms:modified xsi:type="dcterms:W3CDTF">2026-05-15T06:03:30Z</dcterms:modified>
</cp:coreProperties>
</file>