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силе духа, тишине и первом шаге к звёздам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Ю. М. Нагибин и Юрий Гагарин: рассказ о смелости, труде и мечте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Нагибин и время первых космонавтов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Нагибин писал о людях, которых отличают честность, труд и внутренняя сила. Рассказ о Гагарине переносит нас в эпоху первых космических побед, когда за мечтой стояла строгая подготовка.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космос так волновал людей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становится мечтой целой страны. Люди читают новости о науке и ждут первых больших открытий.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1960-х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СССР готовят космонавтов к полётам, а внимание к их тренировкам растёт с каждым днём.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к космонавтам
</a:t>
            </a:r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не только знания, но и точность, спокойствие, дисциплина и умение работать в необычных условиях.
</a:t>
            </a:r>
            <a:endParaRPr lang="en-US" sz="136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Гагарин — простой и сильный человек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Гагарин родился в 1934 году в деревне Клушино. Он учился, трудился, служил в авиации и шаг за шагом шёл к своей большой мечте.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ценили в нём спокойствие, добрую улыбку и умение не растеряться. В рассказе Нагибина особенно заметны его простота и внутренняя сила.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35582"/>
            <a:ext cx="520200" cy="46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231" y="2448390"/>
            <a:ext cx="463838" cy="53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299997"/>
            <a:ext cx="520200" cy="52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216" y="4141705"/>
            <a:ext cx="463838" cy="530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сурдокамера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полная 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сурдокамере почти не слышно звуков, и человеку становится непривычно тихо. Такая обстановка сразу проверяет, умеет ли он сохранять внимание.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остаётся один и должен справляться без привычной поддержки. Это помогает увидеть, как он ведёт себя в непростой ситуации.
</a:t>
            </a:r>
            <a:endParaRPr lang="en-US" sz="1285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обычного ритма
</a:t>
            </a:r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 мало признаков времени, поэтому минуты тянутся медленнее. Космонавт должен не терять собранности и внутреннего порядка.
</a:t>
            </a:r>
            <a:endParaRPr lang="en-US" sz="1285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перед полётом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Сурдокамера была важной проверкой для будущих космонавтов. Она показывала, готов ли человек к особым условиям космической подготовки.
</a:t>
            </a:r>
            <a:endParaRPr lang="en-US" sz="125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такой проверки становилось ясно, выдержит ли человек одиночество и напряжение. Это был серьёзный экзамен на терпение и спокойствие.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космонавтов проверяли в тишине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сурдокамере проверялись собранность, память и умение не отвлекаться. Космонавт должен был сохранять ясную голову даже без привычных звуков.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помогало понять, готов ли будущий лётчик к необычным условиям. Ведь в важный момент нельзя растеряться — нужно действовать уверенно и точно.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3060937"/>
            <a:ext cx="4022400" cy="20858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244" y="3060937"/>
            <a:ext cx="4022400" cy="20858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Нагибин показывает Гагарина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50" y="1991000"/>
            <a:ext cx="401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без громких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Нагибин не делает из Гагарина сказочного богатыря. Он показывает его живым человеком: спокойным, внимательным и очень собранным. От этого герой становится ближе и понятнее читателю, особенно ребёнку.
</a:t>
            </a:r>
            <a:endParaRPr lang="en-US" sz="1318" dirty="0"/>
          </a:p>
        </p:txBody>
      </p:sp>
      <p:sp>
        <p:nvSpPr>
          <p:cNvPr id="8" name="Text 3"/>
          <p:cNvSpPr txBox="1"/>
          <p:nvPr/>
        </p:nvSpPr>
        <p:spPr>
          <a:xfrm>
            <a:off x="4856895" y="2005129"/>
            <a:ext cx="40188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Тишина, в которой слышен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важна не только обстановка, но и то, как Гагарин на неё отвечает. В сурдокамере он не спорит с трудностями, а терпеливо проходит проверку. Именно так раскрывается его настоящая сила.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остаётся наедине с собой и своими мыслями.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одиночестве особенно ясно видно, насколько он спокоен и собран.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рассказу Ю. М. Нагибина «В сурдокамере»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спокойно проходит испытание и не жалуется на трудности. Такое поведение показывает, что будущий космонавт умеет держать себя в руках.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Гагарин не сдается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тишине Гагарин остаётся внимательным и сосредоточенным. Он не теряет силы духа и не поддаётся тревоге.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стойкость выглядит особенно убедительно, потому что она сочетается с простотой и доброжелательностью. Именно так и рождается доверие к настоящему герою.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и доброта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Гагарин в рассказе остаётся открытым и доброжелательным. Он не старается казаться особенным, и именно поэтому вызывает симпатию и уважение.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человеком выглядит герой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без важности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уверенность спокойная, без хвастовства. Нагибин показывает, что настоящий герой умеет трудиться, быть честным и не боится трудных испытаний.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испытание в рассказе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схемы — последовательность испытания в сурдокамере, через которое проходит будущий космонавт.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Гагарина помогает понять ценность терпения и дисциплины. Герой не волшебный, а живой человек, который учится держать себя в руках и справляться с трудной задачей.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рассказ понятен школьникам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показывает, что смелость не появляется сама собой: ей предшествуют труд, тренировки и умение собраться. Это близко школьникам, потому что каждое большое дело начинается с малого.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легко увидеть в этом примере важную мысль: если не отступать после первой трудности, можно добиться многого. Даже длинный путь начинается с одного уверенного шага.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впервые человек совершил полёт в космос, и это стало основой образа Гагарина в рассказе.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связывает художественный текст с реальными событиями. Нагибин опирается на историю космической подготовки, поэтому герой выглядит живым и достоверным.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апреля 1961 года
</a:t>
            </a:r>
            <a:endParaRPr lang="en-US" sz="8643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 первом полёте Ю. А. Гагарина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7000" y="2346900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Нагибин говорит о герое без громких слов и назидания. От этого рассказ звучит доверительно, будто взрослый спокойно и с уважением рассказывает о настоящем человеке.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рассказа: уважение, теплота и спокойствие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7000" y="3606425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Теплота автора особенно заметна в деталях. Гагарин остаётся простым, понятным и очень человечным, поэтому младшим школьникам легко почувствовать симпатию к нему.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подвиг начинается не с громких слов, а с умения владеть собой. В сурдокамере это особенно важно: внешне ничего не происходит, но внутри идёт серьёзная проверка.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Гагарин становится космонавтом благодаря смелости, дисциплине и настойчивости. Он показывает, что сильный человек не тот, кто не волнуется, а тот, кто умеет не сдаваться.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убеждает: если верить в цель и честно трудиться, можно пройти даже очень трудное испытание. Победа рождается там, где есть терпение и внутренняя стойкость.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019" y="190007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7169" y="190007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7906" y="1896175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8019" y="35164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5293" y="352858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запомнить рассказ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065823" y="1803562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8075" y="2360888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сразу напоминает о большой мечте человечества и о полёте, который изменил представление людей о возможном и невозможном.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704973" y="1803562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Выдержка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197225" y="2360888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Выдержка помогает герою не растеряться, не испугаться и спокойно пройти испытание. Именно она делает человека сильным изнутри.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885473" y="1803562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3377725" y="2360888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 сурдокамере становится не просто фоном, а настоящей проверкой. В ней особенно заметны мысли, дыхание и собственные чувства.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1065823" y="3419938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58075" y="3977262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дисциплины нельзя подготовиться к серьёзному делу. Она учит действовать точно, внимательно и последовательно, даже когда вокруг необычные условия.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3883098" y="3419938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
</a:t>
            </a:r>
            <a:endParaRPr lang="en-US" sz="1100" dirty="0"/>
          </a:p>
        </p:txBody>
      </p:sp>
      <p:sp>
        <p:nvSpPr>
          <p:cNvPr id="21" name="Text 11"/>
          <p:cNvSpPr txBox="1"/>
          <p:nvPr/>
        </p:nvSpPr>
        <p:spPr>
          <a:xfrm>
            <a:off x="3375350" y="3977262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в рассказе — это не только успешное завершение испытания. Это ещё и победа над собой, страхом и сомнениями.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запоминается в герое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Запоминаются улыбка Гагарина, его спокойный взгляд и простота. Он не старается казаться важнее других, но именно поэтому вызывает доверие и уважение.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похож на доброго старшего товарища: он открыт, собран и уверен в себе. Такой человек кажется близким, даже если совершает большое и очень серьёзное дело.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не бояться трудной работы и понимать, что смелость проверяется делом. Без подготовки даже самый сильный характер не раскроется полностью.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рассказ Ю. М. Нагибина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 об уважении к труду. Большие достижения создаются не случайно, а ежедневными усилиями, вниманием к мелочам и умением доводить начатое до конца.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показывает, как важно терпение. В сурдокамере нельзя торопиться или капризничать: нужно ждать, думать и сохранять спокойствие, как настоящий будущий космонавт.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помогает понять, что человек становится сильнее, когда не сдаётся. Побеждает не тот, кому легко, а тот, кто умеет пройти испытание до конца.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о Гагарине нужен сегодня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375" y="3726475"/>
            <a:ext cx="18348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Клушине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начинается с обычного мальчика из деревни. Это напоминает детям, что большой путь может начаться в самом простом месте.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235825" y="3726475"/>
            <a:ext cx="18348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авиация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Гагарин учится, работает и осваивает небо. Здесь видно, что мечта становится реальностью только через труд и настойчивость.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185425" y="3726475"/>
            <a:ext cx="18348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космонавтов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полётом будущие космонавты проходят сложные испытания. Рассказ показывает, как важны дисциплина, терпение и умение держать себя в руках.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35025" y="3726475"/>
            <a:ext cx="18348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апреля 1961 года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Полет Гагарина становится событием, которое узнал весь мир. Его путь вдохновляет и сегодня: большие дела начинаются с серьёзной подготовки.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00" y="2605348"/>
            <a:ext cx="8603700" cy="2268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42000" y="527075"/>
            <a:ext cx="4860000" cy="18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победа над тишиной, страхом и собой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Нагибина убеждает: настоящий герой побеждает не только трудность, но и собственный страх. Гагарин остаётся примером смелости, простоты и внутренней силы.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2026-05-20T08:55:01Z</dcterms:created>
  <dcterms:modified xsi:type="dcterms:W3CDTF">2026-05-20T08:55:01Z</dcterms:modified>
</cp:coreProperties>
</file>