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— край контрастов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 объединяет океан, тундру, вулканы и тайгу: здесь природа и жизнь резко меняются.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региона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включает Приморский и Хабаровский края, Амурскую и Магаданскую области, Сахалин, Камчатку, Чукотку, ЕАО и Якутию. Он лежит на востоке страны: к Тихому океану и морям, рядом границы с Китаем, КНДР, США и Японией по морским пространствам.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и особенности положения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западной части Дальнего Востока до берегов Тихого океана — тысячи километров. Между городами часто встречаются горные хребты, реки, леса и труднопроходимые территории.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удалённость влияет на транспорт и связь: маршруты становятся длиннее, а доставка занимает больше времени. Из‑за этого дороже обходятся и перевозки, и обслуживание техники.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расстояния велики, меняется и повседневная жизнь. Продукты, топливо и строительные материалы попадают в населённые пункты позже и стоят дороже, чем в центральных районах.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Дальнего Востока: от муссонов до Арктики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 диаграмме — обобщённое сравнение по ключевым признакам: ветреность, влажность и суровость зимы.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условий объясняет, почему в одном регионе рядом встречаются туманная сырая погода, снежные морозы и относительно мягкое влажное лето.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учебных климатических характеристик по регионам (без привязки к единым числам)
</a:t>
            </a:r>
            <a:endParaRPr lang="en-US" sz="7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Камчатка: вулканы, гейзеры и горячие источники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«карта» полуострова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насчитывают более 300 вулканов, и около 30 из них считаются действующими. Вулканическая активность формирует рельеф, меняет ландшафты и влияет на природные ландшафты.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так много горячих 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гейзеров, горячие источники, лавовые поля и ледники образуют один из самых необычных природных районов России. В этом месте рядом существуют океан, снежные вершины и внутреннее тепло Земли.
</a:t>
            </a:r>
            <a:endParaRPr lang="en-US" sz="13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65020"/>
            <a:ext cx="311100" cy="27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редкие виды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юга и хвойные массивы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Дальнего Востока встречаются смешанные и хвойные леса, где деревья образуют густую тень и поддерживают местный микроклимат. Здесь растут кедр и лиственница.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 центральных районах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преобладает тайга: длинная зима и сравнительно короткое лето определяют состав растительности. Животным приходится приспосабливаться к холодам и сезонным изменениям корма.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хищники и птицы Красной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узнаваемых видов — амурский тигр и дальневосточный леопард, а также белый журавль. Многие охраняются потому, что их численность невысока и места обитания уязвимы.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важны морские животные: морские котики и северный олень встречаются в разных природных условиях. Их жизнь связана с морем, кормовой базой и сезонными миграциями.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арктические пустыни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занимает тундра и арктические пустыни, где почвы и растительный покров ограничены условиями холода. Вечная мерзлота затрудняет рост многих растений и жизнь большинства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50144"/>
            <a:ext cx="4865100" cy="21660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Дальнего Востока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три части региона: юг, центр и север — и как климат меняет природу и животных.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севернее, тем суровее зима и меньше «привычных» лесов: поэтому набор растений и животных постепенно сменяется тундровыми и арктическими формами.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школьной географии по природным зонам Дальнего Востока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региона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Дальнего Востока — Владивосток, Хабаровск, Якутск, Благовещенск и Петропавловск‑Камчатский. Население концентрируется там, где проще строить дороги и порты.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прибрежные районы заселены заметно плотнее: там есть транспортные пути, удобнее снабжать людей и поддерживать работу предприятий. Так формируются крупные городские агломерации.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посёлки расположены далеко друг от друга, а часть территорий остаётся почти без населения. Из‑за удалённости растут сложности с доставкой товаров, топлива и строительных материалов.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жизнь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условий, расстояний и хозяйственной деятельности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порты Дальнего Востока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Владивосток, Находка, Петропавловск‑Камчатский и порты Сахалина связывают Россию со странами Азиатско‑Тихоокеанского региона. Через морские линии перевозят рыбу, уголь, контейнеры и технику.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районов региона именно морской транспорт оказывается важнее сухопутных дорог. Он помогает доставлять грузы туда, где горные рельефы и расстояния сильно усложняют наземные маршруты.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хозяйство региона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напрямую задают специализацию: районы с морями развивают промысел и переработку, а лесные территории — заготовку и выпуск продукции.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«собираются» там, где природе проще всего дать сырьё, а инфраструктуре — доставить его потребителям: порты и промысловые зоны становятся опорными.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указаны по учебным материалам; численные значения — условная шкала (без претензии на точные доли), 2026.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морской промысел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Берингово, Охотское и Японское моря обеспечивают регион разнообразной рыбой и морепродуктами: лососем, сельдью, минтаем, треской, а также крабами и другими видами.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— одна из ведущих отраслей, поэтому оно «держит» целую цепочку: от портов и судов до холодильных складов, переработки и доставки по транспортным линиям.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рыба и морепродукты сохраняли качество, важны технологии охлаждения и хранения, а также своевременная логистика от промысловых районов к потребителям.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продукты стали узнаваемым символом Дальнего Востока: именно они формируют рабочие места, развивают местные сервисы и поддерживают регулярный товарооборот через порты.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Дальнего Востока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практики (рыбалка и промысел)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Нивхи, нанайцы, эвены, чукчи и другие народы веками связывали жизнь с рыбалкой и морским промыслом. Знание сезонных циклов помогало планировать охоту и добычу.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культуры сегодня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орнаменты, одежда и обряды сохраняют память о среде, в которой формировались традиции. Культура поддерживается общинной жизнью и передачей знаний от старших к молодым.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оленеводство (адаптация к среде)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природных зонах складывались свои занятия: охота, добыча в тайге и на море, а в тундровых районах — оленеводство. Так легче было переживать суровую погоду.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региона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Дальнего Востока характерны землетрясения, вулканическая активность, тайфуны, снежные бураны и паводки, особенно в бассейне Амура. Поэтому в регионе уделяют больше внимания безопасности и устойчивости инфраструктуры.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распространена вечная мерзлота, дома, дороги и трубопроводы строят по специальным технологиям, чтобы уменьшить влияние оттаивания грунта. Это делает проекты сложнее, но жизненно необходимо.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расселения и доступности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добраться до места по морю, железной дороге или речным путям, тем устойчивее там закрепляется население и легче развивать сервисы.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доступности транспорта объясняет неравномерность расселения: удалённые территории чаще остаются малонаселёнными, даже если природные ресурсы там значительны.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картам и описаниям транспортной сети; значения — условный индекс (без привязки к конкретным статистическим цифрам), 2026.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00" y="1025874"/>
            <a:ext cx="2889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300" y="1025874"/>
            <a:ext cx="2247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соседними странами Азии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линии и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морские маршруты, которые связывают порты Дальнего Востока с соседними странами. Это поддерживает регулярные перевозки грузов и обмен товарами.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обеспечивают сухопутную часть связи, помогая доставлять грузы между районами страны и внешними транспортными коридорами. Маршруты особенно важны для контейнерных перевозок.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и трансграничные пути облегчают обмен между приграничными территориями. Они делают возможными более быстрые поездки и небольшие партии товаров.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на границе помогают организовать торговлю и перемещение людей. Их работа напрямую влияет на темпы обмена товарами и туристические потоки.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«мост»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Дальнего Востока сочетает удалённость от европейской части России и близость к Азии. Поэтому регион выступает площадкой для международных связей и логистики.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775" y="1258100"/>
            <a:ext cx="4023857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особенности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различаются по природной зоне, условиям проживания и роли в хозяйстве. В каждой точке видна связь «природа — транспорт — функции города».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чаще всего выполняют ключевые функции там, где легче развивать транспорт и где природа меньше мешает хозяйственной деятельности.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 материалам школьного курса географии; 2026.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Дальнем Востоке так много контрастов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причин: площадь и рельеф → климатические различия → природные зоны → ресурсы и хозяйство, при этом расстояния усложняют жизнь и перевозки.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даёт России выход к Тихому океану и сеть морских портов, через которые идут важные перевозки. Это укрепляет экономические связи и повышает устойчивость торговли.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ценные природные ресурсы и крупные рыбные промыслы. Благодаря этому район участвует в формировании доходов страны и обеспечивает продовольственную базу.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важен и для международных контактов: транспортные пути связывают Россию со странами Азии. Кроме того, регион помогает осваивать территорию и сохранять уникальную природу.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Дальнего Востока для России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когда природа определяет всё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соединяет вулканы и тундру, тайгу и океан, большие города и почти безлюдные территории. Богатые ресурсы, суровый климат и редкие виды животных вместе с расстояниями делают регион особенным и крайне важным.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2026-05-11T20:48:32Z</dcterms:created>
  <dcterms:modified xsi:type="dcterms:W3CDTF">2026-05-11T20:48:32Z</dcterms:modified>
</cp:coreProperties>
</file>