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познает жизнь через наблюдение, опыт и точные измерения.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биологии: как ученые узнают о живой природе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слишком разнообразна, чтобы понять ее одним способом. Для клетки, организма и экосистемы нужны разные методы, которые дополняют друг друга и помогают получить полную картину.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биологам нужны разные способы исследования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 — первый способ узнать о живых организмах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изучать объект в естественных условиях, не изменяя его жизнь. Так можно заметить поведение животных, внешний вид растений и особенности среды обитания.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вмешательства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явления меняются со временем, поэтому одно наблюдение часто недостаточно. Повторные наблюдения помогают убедиться в выводах и заметить закономерность, а не случайность.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проверка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наблюдения фиксируют дату, место, условия, размер, цвет и другие признаки. Подробные записи помогают сравнивать результаты и не потерять важные детали.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записей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бывает коротким и длительным: от разового осмотра до многонедельного учета изменений. Длительные наблюдения особенно важны, когда нужно проследить сезонные или возрастные изменения.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 долго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удобен для своей задачи: одни дают факты, другие проверяют причины, третьи помогают изучать невидимые детали.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биология опирается не на один прием, а на систему взаимодополняющих методов.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1194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биологии и их назначение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препарате кожицы лука под микроскопом хорошо заметны аккуратные прямоугольные клетки. Увеличение делает видимыми границы клеток и их внутреннее содержимое, которое обычным глазом не различить.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под объективом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рассмотреть лист элодеи, можно увидеть зеленые хлоропласты, расположенные внутри клеток. Именно они показывают, что растение способно создавать органические вещества на свету.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элодеи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помогает увидеть не только клетки растений, животных и грибов, но и некоторые бактерии. Благодаря ему школьник понимает, что живой мир начинается с очень маленьких, но сложных структур.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микробов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и клетка: мир, который не видно глазом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проверка, как один фактор влияет на организм
</a:t>
            </a:r>
            <a:endParaRPr lang="en-US" sz="2716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переменная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эксперименте изменяют только один фактор, например освещение, а остальные условия стараются оставить одинаковыми. Это помогает понять, какой именно фактор влияет на результат.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сравнивают контрольную и опытную группы. В контрольной группе условия остаются обычными, а в опытной проверяют действие выбранного фактора на организм или растение.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опыты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часто исследуют, как свет, вода, температура или состав почвы влияют на рост растений. Такие опыты наглядно показывают связь причины и результата.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нужен, чтобы подтвердить или опровергнуть предположение. Если результаты повторяются, можно сделать более надежный вывод о том, почему произошло наблюдаемое изменение.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282704"/>
            <a:ext cx="5955300" cy="21623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эксперимент: чем они отличаются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основных методов помогает понять, когда достаточно наблюдать, а когда нужно проводить опыт.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описывает явление, а эксперимент помогает выяснить его причину.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нужны, чтобы сравнивать объекты, отслеживать изменения и делать выводы точнее, чем при простом описании.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 школьному курсу биологии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методов изучения природы перечисляют в школьной биологии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биологическое исследование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в школьном биологическом исследовании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Гербарий, коллекции и определители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 сохраняет высушенные растения так, чтобы их можно было изучать долгое время. По гербарным листам удобно сравнивать листья, стебли, цветки и другие признаки.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Определители и атласы помогают распознать организм по внешним признакам. С их помощью можно шаг за шагом установить название растения или животного без случайных догадок.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насекомых, раковин, семян и костей помогают рассматривать строение организмов и находить сходства и различия между видами. Они особенно полезны для изучения разнообразия живой природы.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11599"/>
            <a:ext cx="419400" cy="37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Сравнительно-описательный метод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сравнивают форму, размер, окраску и строение органов, чтобы увидеть общие черты и различия между организмами. Это помогает точнее описывать виды и выделять их признаки.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питания, поведения и места обитания показывает, как организм приспособлен к условиям среды. По таким наблюдениям легче понять, почему виды живут по-разному.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организмов есть сходные признаки, их объединяют в группы. Так биологи создают систему, в которой удобнее изучать многообразие растений и животных и пользоваться систематикой.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показывают один и тот же организм, но в разных условиях. Различие между группами удобно оценивать по каждому дню наблюдений.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обычном освещении растение растет быстрее; к концу опыта разница становится заметной. Свет заметно влияет на скорость роста.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биологии, данные для иллюстрации школьного опыта
</a:t>
            </a:r>
            <a:endParaRPr lang="en-US" sz="112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рост растения при разных условиях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 биологии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передает только главные признаки объекта или процесса, чтобы его было легче изучать. Она не заменяет реальный организм, но помогает увидеть важные связи и последовательность изменений.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сложного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бывают предметными, графическими, табличными и компьютерными. Выбор формы зависит от того, что нужно показать: строение, движение веществ, связи между организмами или изменение численности.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моделей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применяют там, где процесс слишком медленный, опасный или трудный для прямого наблюдения. Так изучают кровообращение, распространение болезней, пищевые цепи и рост популяций.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модель особенно полезна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модели можно менять один параметр и смотреть, как изменится результат. Это помогает заранее проверить гипотезу и лучше понять, какие факторы сильнее всего влияют на систему.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предположений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исследования: как изучают живую природу
</a:t>
            </a:r>
            <a:endParaRPr lang="en-US" sz="3131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участка
</a:t>
            </a:r>
            <a:pPr algn="l" indent="0" marL="0">
              <a:lnSpc>
                <a:spcPct val="115000"/>
              </a:lnSpc>
              <a:buNone/>
            </a:pPr>
            <a:r>
              <a:rPr lang="en-US" sz="62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место наблюдений: лес, луг, водоем, парк или пришкольную территорию. Участок выбирают так, чтобы он отражал особенности природного сообщества.
</a:t>
            </a:r>
            <a:endParaRPr lang="en-US" sz="1521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проводят маршрутные наблюдения, учет особей и обследование пробных площадок. При необходимости используют фото- и видеосъемку, чтобы не пропустить важные детали.
</a:t>
            </a:r>
            <a:endParaRPr lang="en-US" sz="1575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отмечают, как на организмы влияют свет, вода, температура и другие факторы среды. Так можно понять причины сезонных изменений и различий между участками.
</a:t>
            </a:r>
            <a:endParaRPr lang="en-US" sz="1575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о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сравнивают результаты и делают вывод, как растения и животные живут в своей среде. Такие данные помогают точнее описать природное сообщество.
</a:t>
            </a:r>
            <a:endParaRPr lang="en-US" sz="159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849604"/>
            <a:ext cx="5955300" cy="11647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позволяет узнать каждый метод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задачу решает каждый способ исследования и где его применяют в школьной биологии.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дают разные типы данных: одни описывают строение, другие показывают причины и изменения. Вместе они дают более полную картину.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биологии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ДНК помогает устанавливать родство организмов, уточнять принадлежность к виду и находить наследственные признаки. Этот метод особенно важен там, где внешние признаки похожи, но различия скрыты.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базы данных позволяют быстро хранить и сравнивать сведения о видах, генах и наблюдениях. Благодаря им ученые находят нужную информацию и замечают закономерности, которые трудно увидеть вручную.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базы данных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измеряют температуру, влажность, освещенность и другие параметры намного точнее и удобнее, чем простые наблюдения. Они помогают фиксировать изменения непрерывно и без лишних ошибок.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датчики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Съемка позволяет отслеживать поведение животных, рост растений и изменения в природе, не мешая объекту исследования. Материалы можно многократно пересматривать и сравнивать между собой.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Фото- и видеонаблюдение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измерения сравнивают не по одному числу, а по нескольким результатам. Это позволяет заметить случайные отклонения и не делать вывод по удачному совпадению.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 сглаживает случайные ошибки и лучше отражает общую тенденцию, чем один результат. Поэтому повторение повышает надежность опыта.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биологии, иллюстрирующий повторность измерений
</a:t>
            </a:r>
            <a:endParaRPr lang="en-US" sz="1141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повторные измерения дают более надежный результат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работы в биологическом кабинете
</a:t>
            </a:r>
            <a:endParaRPr lang="en-US" sz="3159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биологии и при выполнении практической работы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метод исследования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рассмотреть строение клетки или ткани, выбирают микроскопию. Она позволяет увидеть мелкие детали, которые невозможно различить невооруженным глазом, и точно описать объект.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клетки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узнать, как свет, вода или температура влияют на организм, проводят эксперимент. Он показывает, какой фактор вызывает результат и насколько сильным оказывается его действие.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причины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изучают поведение животных или изменения в природе, чаще всего используют наблюдение. Этот метод помогает увидеть, что происходит, не вмешиваясь в жизнь организма.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поведения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отследить рост, массу или температуру, применяют измерение и строят график. Такой подход помогает заметить даже небольшие изменения и сравнить их по дням.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изменений во времени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эксперимент, измерение, сравнение, микроскопия, моделирование и полевые исследования дополняют друг друга. Вместе они помогают изучать жизнь точно, последовательно и без лишних догадок.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становится понятной, когда методы работают вместе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2026-05-29T18:09:02Z</dcterms:created>
  <dcterms:modified xsi:type="dcterms:W3CDTF">2026-05-29T18:09:02Z</dcterms:modified>
</cp:coreProperties>
</file>