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A zoo in my suitcase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их признаки и простые фразы на английском.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животных подходит для 6 класса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знакомы детям по книгам, мультфильмам и урокам. Картинки, размеры и движения делают слова понятными и легко запоминаемыми, а простые вопросы помогают говорить по образцу.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животные раздела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крупные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Lion, tiger и crocodile помогают учиться описывать силу, размер и повадки. У них легко выделить внешние признаки, поэтому эти слова быстро связываются с изображением и короткой фразой.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 заметными частями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Elephant и giraffe запоминаются через trunk и long neck. Такие детали делают слово не просто названием, а готовой опорой для описания животного в одном-двух предложениях.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 узорами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Zebra и tiger удобны для сравнения, потому что у них яркие stripes. По рисунку на шерсти школьники быстрее узнают слово и могут назвать отличительный признак на английском.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двигаются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Monkey, penguin и crocodile показывают, что животные могут прыгать, плавать или ходить по-разному. Это помогает расширять словарь действиями и строить более точные предложения.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животного, его цвет и движение работают вместе. Когда ученик видит слово, например giraffe, и сразу вспоминает длинную шею, запоминание становится прочнее и 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связать название животного, его дом, признак и действие в одном блоке.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названием стоят среда, признак и действие, слово запоминается как готовая смысловая модель.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2: A zoo in my suitcase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и slow нужны, когда ученик описывает движение. Эти прилагательные часто встречаются в заданиях, где нужно выбрать подходящее слово и сказать, какое животное движется быстрее.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Strong, cute, wild и noisy добавляют описанию точность. Они позволяют сказать не только о внешности, но и о впечатлении, которое животное производит на 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Big-small, tall-short, fast-slow и strong-weak удобны для первых сравнений. Такие пары помогают понимать значение слов без перевода и строить короткие фразы по образцу.
</a:t>
            </a:r>
            <a:endParaRPr lang="en-US" sz="983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small, tall и short помогают сразу показать, каким выглядит животное. С их помощью легко составлять простые словосочетания и сравнивать животных без сложных конструкций.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 big elephant, a tall giraffe, a fast tiger и a small monkey показывают, как прилагательное работает в речи. Ребёнок быстрее говорит, когда видит готовую модель.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чаще всего встречаются в учебном разделе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чаще опирается на знакомых наземных животных, поэтому примеры выглядят наглядно и понятно для устных ответов.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наземные животные: их проще описывать по размеру, цвету и движениям, а редкие группы расширяют словарь.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распределение примеров в Unit 2: A zoo in my suitcase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их среда обитания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и джунгли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Lion обычно связывают со savanna, а monkey — с jungle. Такое сопоставление помогает не просто выучить слово, но и сразу использовать его в точном предложении.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река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Crocodile живёт near a river, а некоторые животные раздела связаны с водой через действие swim. Это помогает ученикам различать место жизни и способ движения.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Penguin — самый удобный пример для the Arctic. Это слово помогает показать, что животные живут не только в жарких странах, но и в очень холодной среде.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Forest и sea расширяют карту мира животных. Когда ученик связывает новое слово с конкретным местом, ему легче понять значение и построить ответ на вопрос Where does it live?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animal + habitat делает ответ более полным: lion — savanna, penguin — the Arctic, crocodile — river. Такой формат полезен для чтения, говорения и мини-диалогов.
</a:t>
            </a:r>
            <a:endParaRPr lang="en-US" sz="9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описание животного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перейти от одного слова к короткому связному описанию.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теме животных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для коротких фактов о животных: where it lives, what it eats and how it moves. Эта форма звучит естественно в простых учебных ответах.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глагол получает -s: lives, likes, eats, swims. Эта особенность особенно важна, когда подлежащее — it, а не I или you.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lives in the jungle, It eats fruit и It runs fast помогают строить ответ без лишней сложности. Ученик опирается на готовую структуру и меняет только слово.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животного достаточно двух-четырёх предложений. Такая длина удобна для чтения вслух, устного ответа и небольшой письменной работы в классе.
</a:t>
            </a:r>
            <a:endParaRPr lang="en-US" sz="10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и модели предложений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конструкции помогают быстро говорить о животном, его действиях и сравнении с другими.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Стержневые модели позволяют быстро строить устные ответы и легко заменять одно слово в готовой фразе.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2: A zoo in my suitcase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мини-диалоги по теме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favourite animal? помогает начать разговор без длинной подготовки. Ответ строится по образцу: My favourite animal is a panda. Затем можно добавить одно простое уточнение.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уточнить место обитания: Where does it live? Короткий ответ вроде It lives in China or It lives in the jungle делает диалог понятным и естественным.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does it eat? расширяет ответ и связывает лексику с фактом о животном. Подходят простые фразы: It eats bamboo, It eats fish, It eats fruit.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 ли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it swim? or Can it run fast? помогает использовать модальный глагол can в живом общении. Такой вопрос легко превратить в короткий ответ Yes, it can.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раздел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особенно полезен для активного словаря и устных ответов, но одновременно поддерживает чтение, аудирование и первые письменные описания.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учебный эффект дают слова и говорение; остальные навыки укрепляются через короткие тексты и образцы фраз.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моделирование по структуре Unit 2 «A zoo in my suitcase»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реальной жизнью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животным нужна защита и спокойная среда. Ученики учатся говорить о бережном отношении к природе и понимать, почему нельзя тревожить диких животных.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зоопарке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поведения помогают связать английские фразы с реальными ситуациями: не шуметь, не кормить животных без разрешения и соблюдать безопасную дистанцию возле вольеров.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живёт в подходящем месте, поэтому слова habitat, forest, sea или Arctic приобретают практический смысл. Такое сопоставление учит замечать связь между природой и языком.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животных естественно подводит к теме экологии. Дети обсуждают редкие виды, сохранение природы и личную ответственность за то, чтобы мир животных оставался разнообразным.
</a:t>
            </a:r>
            <a:endParaRPr lang="en-US" sz="7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работа: мини-зоопарк в чемодане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карточки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оформляются карточки с картинками, названиями и короткими подписями на английском языке. Каждая карточка должна быть читаемой, аккуратной и связанной с одним животным.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 каждому животному подбираются 1–2 коротких факта: где оно живёт, что ест или как двигается. Такие фразы делают проект содержательным.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мини-коллекцию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соединяются в общий набор, похожий на маленький зоопарк в чемодане. Получается наглядная коллекция, которую удобно показывать и комментировать устно.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подбирает 5–8 животных, которые хорошо знакомы по теме урока. Важно, чтобы среди них были разные виды, места обитания и способы движения.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кратко рассказывает о своём наборе: называет животных, описывает их и читает подписи. Так проект превращается в небольшое устное выступление.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самые частые ошибки в теме животных и заменить их правильными формами в устной и письменной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формой глагола to be, окончанием -s и сравнительной степенью прилагательных.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Unit 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слова к мини-рассказу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лексика о животных превращается в короткое связное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415" y="3253495"/>
            <a:ext cx="426563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097" y="3246440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запоминаются через образы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 новым словом стоит яркая иллюстрация, ученик быстрее связывает звучание, написание и смысл. Такой способ особенно полезен для названий животных и их признаков.
</a:t>
            </a:r>
            <a:endParaRPr lang="en-US" sz="879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цвет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small, tall или stripes легче запоминаются, если опираться на заметные признаки животного. Конкретная деталь делает слово понятным и помогает не перепутать его с похожими.
</a:t>
            </a:r>
            <a:endParaRPr lang="en-US" sz="819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типа run, swim или jump запоминаются лучше, когда ученик представляет движение. Образ действия связывает слово с телесным опытом и делает его более устойчивым.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savanna, jungle или Arctic, оно быстро превращается в маленькую историю. Контекст помогает не просто узнать слово, а правильно использовать его в предложении.
</a:t>
            </a:r>
            <a:endParaRPr lang="en-US" sz="881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повторяются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образуют основу всех упражнений: от подписей к картинкам до коротких ответов и диалогов по образцу.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 в разделе, тем быстрее оно переходит в активный словарь и начинает использоваться без подсказки.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лексика Unit 2 «A zoo in my suitcase»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проверочной работе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ещё раз пройтись по названиям животных, признакам и словам о месте обитания. Лучше вспоминать лексику не списком, а через картинки и короткие подписи.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уделить формам is, has, lives и окончаниям -s. Именно эти элементы чаще всего проверяются в заданиях на грамматику и короткие предложения.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составить 2–3 простых описания животных по образцу. Важно уметь назвать животное, его признак, действие и место жизни без долгой подготовки.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текст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полезно прочитать короткий текст о животном и ответить на вопросы по содержанию. Такой тренинг помогает быстрее понимать задания и давать точные ответы.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A zoo in my suitcase — итоги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помогает уверенно говорить о животных, их признаках, действиях и среде обитания. Это удобная основа для первых связных высказываний на английском языке.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2026-05-31T03:47:15Z</dcterms:created>
  <dcterms:modified xsi:type="dcterms:W3CDTF">2026-05-31T03:47:15Z</dcterms:modified>
</cp:coreProperties>
</file>