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России — правила для жизни в стране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помогают людям жить спокойно, дружно и безопасно.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создаёт законы в России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не появляются сами по себе: их обсуждают депутаты, проверяет Совет Федерации, а затем подписывает Президент. Главный закон страны — Конституция Российской Федерации, принятая 12 декабря 1993 года.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— самый главный закон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выше всех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стоит над всеми другими законами страны. Если какое-то правило ей противоречит, его нужно изменить или отменить, чтобы сохранить порядок и справедливость.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каждого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Конституции записаны важные права: на жизнь, учёбу, отдых, помощь и защиту. Эти права нужны каждому человеку, независимо от возраста и профессии.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 других законов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остальные законы создают так, чтобы они не нарушали Конституцию. Она словно прочный фундамент дома: без него здание законов было бы ненадёжным.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помогает понять, как устроена Россия, какие есть права у граждан и как государство должно заботиться о людях. Поэтому её называют главным законом.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15076"/>
            <a:ext cx="218700" cy="17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05356"/>
            <a:ext cx="2187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05356"/>
            <a:ext cx="218700" cy="1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ребёнка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имеют право учиться в школе и получать знания. Учёба помогает расти, узнавать мир и уверенно идти к своим мечтам.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 семья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ребёнок имеет право на имя, семью и заботу взрослых. Это значит, что он не должен быть один и без помощи.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заболел или получил травму, ему нужна помощь врача. Забота о здоровье — важное право, которое защищает детство.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обиды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Ребёнка нельзя унижать, обижать или оставлять без поддержки. Законы и Конвенция о правах ребёнка помогают защищать его интересы.
</a:t>
            </a:r>
            <a:endParaRPr lang="en-US" sz="92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детей и взрослых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и стараться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важно добросовестно учиться, выполнять задания и не мешать другим. Тогда уроки становятся полезными, а школа — местом, где всем удобно и спокойно.
</a:t>
            </a:r>
            <a:endParaRPr lang="en-US" sz="1245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вежливо обращаться к учителям, одноклассникам и взрослым. Простые слова вежливости помогают избегать ссор и делают общение добрым, а не колючим.
</a:t>
            </a:r>
            <a:endParaRPr lang="en-US" sz="1245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общее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парты, книги, игрушки и другое имущество нужно сохранять аккуратными. Если вещи беречь, ими смогут пользоваться многие ребята, а не только один.
</a:t>
            </a:r>
            <a:endParaRPr lang="en-US" sz="1245" dirty="0"/>
          </a:p>
        </p:txBody>
      </p:sp>
      <p:sp>
        <p:nvSpPr>
          <p:cNvPr id="14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Заботиться и не вредить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обязаны заботиться о детях, соблюдать законы и беречь природу. Им важно не причинять вред другим людям и общим вещам.
</a:t>
            </a:r>
            <a:endParaRPr lang="en-US" sz="12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1425" y="1463852"/>
            <a:ext cx="3623100" cy="33400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8887" y="396769"/>
            <a:ext cx="6729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закон проходит путь в стране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70850" y="1181928"/>
            <a:ext cx="3924900" cy="55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возникает новая проблема или нужное правило. Люди понимают: старого порядка уже мало, и нужно придумать закон, который поможет всем.
</a:t>
            </a:r>
            <a:endParaRPr lang="en-US" sz="1029" dirty="0"/>
          </a:p>
        </p:txBody>
      </p:sp>
      <p:sp>
        <p:nvSpPr>
          <p:cNvPr id="15" name="Text 3"/>
          <p:cNvSpPr txBox="1"/>
          <p:nvPr/>
        </p:nvSpPr>
        <p:spPr>
          <a:xfrm>
            <a:off x="770850" y="19373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в Думе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Депутаты читают текст, спорят, вносят изменения и голосуют. Так закон становится точнее и понятнее, а лишние ошибки стараются убрать заранее.
</a:t>
            </a:r>
            <a:endParaRPr lang="en-US" sz="1037" dirty="0"/>
          </a:p>
        </p:txBody>
      </p:sp>
      <p:sp>
        <p:nvSpPr>
          <p:cNvPr id="16" name="Text 4"/>
          <p:cNvSpPr txBox="1"/>
          <p:nvPr/>
        </p:nvSpPr>
        <p:spPr>
          <a:xfrm>
            <a:off x="770850" y="26904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 Совете Федерации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голосования закон может рассмотреть Совет Федерации. Здесь ещё раз проверяют, подходит ли он стране и не нарушает ли важные правила.
</a:t>
            </a:r>
            <a:endParaRPr lang="en-US" sz="1050" dirty="0"/>
          </a:p>
        </p:txBody>
      </p:sp>
      <p:sp>
        <p:nvSpPr>
          <p:cNvPr id="17" name="Text 5"/>
          <p:cNvSpPr txBox="1"/>
          <p:nvPr/>
        </p:nvSpPr>
        <p:spPr>
          <a:xfrm>
            <a:off x="770850" y="41966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и начало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закон публикуют, чтобы его могли прочитать люди. С этого момента он начинает действовать, и все узнают новое правило.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770850" y="34435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Президента
</a:t>
            </a:r>
            <a:pPr algn="l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закон одобрен, его подписывает Президент. После этого документ получает силу и становится настоящим законом, который нужно соблюдать.
</a:t>
            </a:r>
            <a:endParaRPr lang="en-US" sz="104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закон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и семья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кодекс определяет правила создания семьи и защищает права супругов. Он помогает людям понимать, как строится общая жизнь и какие обязанности появляются у взрослых.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под защитой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семье появляется ребёнок, закон особенно заботится о его безопасности, здоровье и развитии. Взрослые несут ответственность за уход, воспитание и защиту.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Опека и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ребёнку нужна дополнительная помощь, закон предусматривает опеку и другие формы поддержки. Это нужно, чтобы он рос в заботе и не оставался без внимания.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 школе и закон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школе есть устав и правила поведения. Они помогают всем учиться спокойно, не мешать друг другу и чувствовать себя в безопасности.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драться, обижать одноклассников или грубо разговаривать с учителем. Вежливость делает класс дружным, а учёбу — намного приятнее для всех.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школьные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Парты, учебники, доски и техника нужны всем ученикам. Если не портить имущество, школа остаётся красивой и удобной для учёбы каждый день.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на уроках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проверочных работах и уроках важно отвечать честно. Списывание похоже на шпаргалку-невидимку, но закон и правила класса выбирают честный путь.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полиция и правила помогают на улице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Потерялся у магазина
</a:t>
            </a:r>
            <a:pPr algn="l" indent="0" marL="0">
              <a:lnSpc>
                <a:spcPct val="115000"/>
              </a:lnSpc>
              <a:buNone/>
            </a:pPr>
            <a:r>
              <a:rPr lang="en-US" sz="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входа в магазин мальчик на минуту отвлёкся на витрину и не увидел маму. Сотрудник полиции спокойно помог ему успокоиться, связался с родителями и быстро вернул семью друг к другу. Такие случаи показывают, что полиция нужна не только для нарушителей, но и для помощи людям.
</a:t>
            </a:r>
            <a:endParaRPr lang="en-US" sz="1197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где все внимательны
</a:t>
            </a:r>
            <a:pPr algn="l" indent="0" marL="0">
              <a:lnSpc>
                <a:spcPct val="115000"/>
              </a:lnSpc>
              <a:buNone/>
            </a:pPr>
            <a:r>
              <a:rPr lang="en-US" sz="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девочка остановилась у пешеходного перехода, дождалась зелёного света и крепко взяла взрослого за руку. Рядом проехала машина, а пассажиры были пристёгнуты ремнями безопасности. Правила дорожного движения делают поездку и прогулку намного безопаснее.
</a:t>
            </a:r>
            <a:endParaRPr lang="en-US" sz="123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бывает, если нарушить закон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Замечание и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чаще всего начинают с разговора со взрослыми. Вместе разбирают ошибку, объясняют, почему поступок был неправильным, и помогают исправить ситуацию.
</a:t>
            </a:r>
            <a:endParaRPr lang="en-US" sz="1150" dirty="0"/>
          </a:p>
        </p:txBody>
      </p:sp>
      <p:sp>
        <p:nvSpPr>
          <p:cNvPr id="11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и штраф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закон нарушил взрослый, ему могут сделать предупреждение или назначить штраф. Это показывает, что правила нужно соблюдать, а не проверять на прочность.
</a:t>
            </a:r>
            <a:endParaRPr lang="en-US" sz="1150" dirty="0"/>
          </a:p>
        </p:txBody>
      </p:sp>
      <p:sp>
        <p:nvSpPr>
          <p:cNvPr id="12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Другое наказание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серьёзные нарушения могут быть и другие меры, которые определяет закон. Они нужны не для обиды, а чтобы защитить людей и порядок.
</a:t>
            </a:r>
            <a:endParaRPr lang="en-US" sz="1150" dirty="0"/>
          </a:p>
        </p:txBody>
      </p:sp>
      <p:sp>
        <p:nvSpPr>
          <p:cNvPr id="13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поступка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 — не напугать человека, а помочь ему сделать правильный вывод. Закон учит ответственности, справедливости и безопасной жизни для всех.
</a:t>
            </a: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суд приходит к справедливому решению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078300" y="2677786"/>
            <a:ext cx="1790400" cy="1135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или нарушение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возникает конфликт: кто-то не согласен с другим человеком или нарушает правило. Дело передают на рассмотрение, чтобы разобраться спокойно и по закону, а не на эмоциях.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29858" y="2677786"/>
            <a:ext cx="1790400" cy="1135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Слушают обе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Судья выслушивает участников дела, задаёт вопросы и смотрит на доказательства. Так становится понятно, что произошло на самом деле и кто за что отвечает.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81424" y="2677786"/>
            <a:ext cx="1790400" cy="1135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закон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суд сравнивает ситуацию с законами и нормами. Это помогает принять не случайное, а обоснованное решение, которое подходит к конкретному делу.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32997" y="2677786"/>
            <a:ext cx="1790400" cy="1135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Выносят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обсуждения судья объявляет решение. Оно должно быть честным, понятным и основанным на законе, чтобы восстановить порядок и справедливость.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9951" y="1318279"/>
            <a:ext cx="219629" cy="251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2426" y="2199483"/>
            <a:ext cx="254651" cy="226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4249" y="3057322"/>
            <a:ext cx="251004" cy="2510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4249" y="3927480"/>
            <a:ext cx="251004" cy="2510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охраняют законы о природе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без мусора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запрещают мусорить в лесу, ломать деревья и разводить опасный костёр. Чистый лес нужен зверям, птицам и людям, которые приходят туда отдыхать и дышать свежим воздухом.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реки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тоже нуждаются в защите. Нельзя загрязнять воду, потому что она нужна людям, рыбам и растениям. Загрязнённый ручей быстро превращается в беду для всей местности.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Редких животных нельзя ловить, пугать или обижать. Законы помогают сохранить их потомство и места, где они живут. Тогда у природы остаётся больше живых и здоровых жителей.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следят за чистотой воздуха и бережным отношением к растениям. Если сберечь зелёные насаждения, город и село станут уютнее, а дышать будет намного легче и приятнее.
</a:t>
            </a:r>
            <a:endParaRPr lang="en-US" sz="8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о здоровье и безопасности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59280" y="1769015"/>
            <a:ext cx="15696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руки, аккуратные классы и порядок на кухне помогают не болеть. Правила гигиены учат мыть руки, убирать за собой и не оставлять грязь там, где её быть не должно.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13600" y="1771905"/>
            <a:ext cx="15711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местах, где продают продукты, обязаны соблюдать санитарные правила. Это нужно, чтобы еда была свежей, а покупатели не рисковали своим здоровьем из-за грязи или испорченных товаров.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959838" y="1771905"/>
            <a:ext cx="15729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Осторожно, огонь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пожарной безопасности напоминают, что спички, розетки и электроприборы требуют внимания. Если действовать осторожно и не играть с огнём, можно избежать опасных ситуаций.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212226" y="1771905"/>
            <a:ext cx="15729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Никаких опасных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 правила защищают людей от острых, ядовитых и других опасных предметов. Их нельзя брать без разрешения, потому что любопытство иногда приводит к неприятностям.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закон написан точными словами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60125" y="1871450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понимали одинаково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должен быть понятен всем одинаково, как хороший школьный учебник. Если слова точные, у людей меньше поводов спорить о том, что имелось в виду.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43096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слова есть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законе важны не только большие правила, но и маленькие слова. Одно неточное выражение может изменить смысл целой статьи и запутать людей.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26063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 и пункты помогают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делится на статьи и пункты, чтобы в нём было легче находить нужное правило. Это похоже на аккуратный конструктор, где каждая деталь стоит на своём месте.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709012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ошибок и споров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написан закон, тем проще его применять на практике. Тогда суду, взрослым и детям легче понять, что можно, а что нужно исправить.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законы меняются вместе с жизнью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новый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улицах становится больше машин, самокатов и электробусов, старым правилам приходится подстраиваться. Так появляется понятный порядок, который помогает людям безопасно двигаться по городу и не мешать друг другу.
</a:t>
            </a:r>
            <a:endParaRPr lang="en-US" sz="1144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тоже требует правил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и взрослые всё чаще общаются в интернете, нужны новые нормы. Они помогают защищать личные данные, уважать других и не попадать в неприятные истории из-за необдуманных действий.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жизнь изменилась, закон уточняют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старое правило уже не подходит к новой жизни и начинает путать людей. Тогда его исправляют, дополняют или заменяют более точным, чтобы закон оставался полезным и современным.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нового закона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принятия закона в Российской Федерации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15076"/>
            <a:ext cx="218700" cy="17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05356"/>
            <a:ext cx="2187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15076"/>
            <a:ext cx="218700" cy="17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915076"/>
            <a:ext cx="218700" cy="174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соблюдать законы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напоминают о правилах поведения, учат работать честно и уважать других. В школе закон и правила класса помогают всем учиться спокойно и без лишних ссор.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дома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объясняют правила, показывают хороший пример и помогают исправлять ошибки. Если дома порядок и уважение, ребёнку легче понять, как вести себя правильно и в других местах.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Полиция и суд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Полиция следит за порядком, а суд разбирает сложные случаи по закону. Они помогают, когда кто-то нарушил правила и нужно спокойно решить вопрос по справедливости.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 граждане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человек тоже помогает закону, если соблюдает правила и не проходит мимо чужой беды. Когда все стараются быть внимательными, в стране становится гораздо спокойнее.
</a:t>
            </a:r>
            <a:endParaRPr lang="en-US" sz="92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России и закон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770850" y="1802725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флаг — один из главных символов государства. Его поднимают на торжественных мероприятиях и рядом с официальными зданиями, чтобы показать уважение к стране и её законам.
</a:t>
            </a:r>
            <a:endParaRPr lang="en-US" sz="1098" dirty="0"/>
          </a:p>
        </p:txBody>
      </p:sp>
      <p:sp>
        <p:nvSpPr>
          <p:cNvPr id="10" name="Text 3"/>
          <p:cNvSpPr txBox="1"/>
          <p:nvPr/>
        </p:nvSpPr>
        <p:spPr>
          <a:xfrm>
            <a:off x="770850" y="2703349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с двуглавым орлом можно увидеть на документах, печатях и государственных зданиях. Он напоминает, что Россия — большое государство со своими правилами и ответственностью.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770850" y="3597750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звучит в особые моменты, когда люди выражают уважение своей стране. Его слушают стоя, потому что так принято относиться к государственным символам.
</a:t>
            </a:r>
            <a:endParaRPr lang="en-US" sz="11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в обычной жизни ребёнка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975425" y="1848200"/>
            <a:ext cx="3720300" cy="4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правила помогают жить дружно: убирать за собой, не ссориться и уважать старших. Даже простое «спасибо» делает день теплее и приятнее для всей семьи.
</a:t>
            </a:r>
            <a:endParaRPr lang="en-US" sz="1015" dirty="0"/>
          </a:p>
        </p:txBody>
      </p:sp>
      <p:sp>
        <p:nvSpPr>
          <p:cNvPr id="14" name="Text 3"/>
          <p:cNvSpPr txBox="1"/>
          <p:nvPr/>
        </p:nvSpPr>
        <p:spPr>
          <a:xfrm>
            <a:off x="4975425" y="2433198"/>
            <a:ext cx="3720300" cy="4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важно слушать учителя, не мешать другим и честно выполнять задания. Такие правила помогают учиться спокойно, а не устраивать соревнование по громкости.
</a:t>
            </a:r>
            <a:endParaRPr lang="en-US" sz="1015" dirty="0"/>
          </a:p>
        </p:txBody>
      </p:sp>
      <p:sp>
        <p:nvSpPr>
          <p:cNvPr id="15" name="Text 4"/>
          <p:cNvSpPr txBox="1"/>
          <p:nvPr/>
        </p:nvSpPr>
        <p:spPr>
          <a:xfrm>
            <a:off x="4975425" y="3018201"/>
            <a:ext cx="3720300" cy="4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транспорте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автобусе и метро нужно вести себя тихо, держаться за поручни и уступать место тем, кому тяжело стоять. Это делает поездку безопасной и вежливой.
</a:t>
            </a:r>
            <a:endParaRPr lang="en-US" sz="1093" dirty="0"/>
          </a:p>
        </p:txBody>
      </p:sp>
      <p:sp>
        <p:nvSpPr>
          <p:cNvPr id="16" name="Text 5"/>
          <p:cNvSpPr txBox="1"/>
          <p:nvPr/>
        </p:nvSpPr>
        <p:spPr>
          <a:xfrm>
            <a:off x="4975425" y="3603200"/>
            <a:ext cx="3720300" cy="4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дорогу нужно только по правилам, внимательно смотреть по сторонам и не выбегать на проезжую часть. Улица не любит спешку и очень ценит осторожность.
</a:t>
            </a:r>
            <a:endParaRPr lang="en-US" sz="1015" dirty="0"/>
          </a:p>
        </p:txBody>
      </p:sp>
      <p:sp>
        <p:nvSpPr>
          <p:cNvPr id="17" name="Text 6"/>
          <p:cNvSpPr txBox="1"/>
          <p:nvPr/>
        </p:nvSpPr>
        <p:spPr>
          <a:xfrm>
            <a:off x="4975425" y="4188194"/>
            <a:ext cx="3720300" cy="4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и в гостях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общественных местах важно не шуметь, бережно относиться к вещам и уважать труд других людей. Так обычный поход в магазин или визит к друзьям проходит спокойно.
</a:t>
            </a:r>
            <a:endParaRPr lang="en-US" sz="101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делают жизнь понятной и безопасной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России помогают людям жить мирно, защищают права и напоминают о важных правилах. Когда каждый знает закон и старается его соблюдать, в стране становится спокойнее, честнее и добрее.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2026-05-25T23:52:37Z</dcterms:created>
  <dcterms:modified xsi:type="dcterms:W3CDTF">2026-05-25T23:52:37Z</dcterms:modified>
</cp:coreProperties>
</file>