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величинами и функции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помогают увидеть, как одна величина зависит от другой.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6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зависимости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многие величины связаны между собой: цена и количество, время и расстояние, температура и показания прибора. Функция помогает записать такую связь точно, увидеть правило и заранее спрогнозировать результат.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жизни встречаются зависимости
</a:t>
            </a:r>
            <a:endParaRPr lang="en-US" sz="2218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8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цена
</a:t>
            </a:r>
            <a:pPr algn="l" indent="0" marL="0">
              <a:lnSpc>
                <a:spcPct val="90000"/>
              </a:lnSpc>
              <a:buNone/>
            </a:pPr>
            <a:r>
              <a:rPr lang="en-US" sz="3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8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покупки часто зависит от числа товаров: чем больше берём, тем больше платим. Такие ситуации удобно описывать, чтобы быстро считать стоимость и сравнивать разные варианты.
</a:t>
            </a:r>
            <a:endParaRPr lang="en-US" sz="1067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 времени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расстояние меняется вместе со временем. Если скорость известна, можно заранее узнать, сколько пути пройдено за минуту, час или другой промежуток.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ростом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растения тоже связан с днями наблюдения. Сначала изменения могут быть небольшими, потом заметнее, и эту картину удобно записывать для сравнения результатов.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записи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держать всё в памяти, зависимость записывают таблицей, формулой или графиком. Каждый способ показывает связь по-своему, но смысл у них один и тот же.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Независимая и зависимая величины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x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Независимая величина задаётся первой. Её часто обозначают x, потому что именно от неё начинают рассуждение или расчёт в задаче.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связи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зависимости показывает направление: x → y. Она помогает не перепутать, что известно заранее, а что нужно вычислить.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находят y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Зависимая величина получается по правилу связи. Её обычно обозначают y, так как её значение зависит от выбранного x.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движения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может быть t → s: время задаётся, а расстояние изменяется вслед за ним. Это удобно запомнить на простых жизненных задачах.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значений x и y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8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записать пары значений и увидеть, как одна величина связана с другой. По ней можно быстро находить нужный результат для заданного x.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x на 1 значение y увеличивается на 2.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учебной таблицы значений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таблица задаёт функцию
</a:t>
            </a:r>
            <a:endParaRPr lang="en-US" sz="2663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8" dirty="0"/>
          </a:p>
        </p:txBody>
      </p:sp>
      <p:sp>
        <p:nvSpPr>
          <p:cNvPr id="10" name="Text 2"/>
          <p:cNvSpPr txBox="1"/>
          <p:nvPr/>
        </p:nvSpPr>
        <p:spPr>
          <a:xfrm>
            <a:off x="58677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x — одно y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функции в таблице — каждому значению x должно соответствовать только одно значение y. Тогда связь можно назвать однозначной и правильной для функции.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8712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правила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и тот же x записан дважды, но с разными y, таблица уже не задаёт функцию. В ней нарушается правило единственности результата.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906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быстро проверить таблицу, достаточно просмотреть все строки и убедиться, что повторяющиеся x не имеют разных ответов. Это и есть основной критерий.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слова к формуле и таблице
</a:t>
            </a:r>
            <a:endParaRPr lang="en-US" sz="2713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слова к формуле и таблице
</a:t>
            </a:r>
            <a:endParaRPr lang="en-US" sz="2713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количество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Словесное описание удобно переводить в формулу. Если одна тетрадь стоит 20 рублей, то цена покупки выражается как y=20x, где x — число тетрадей.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движения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движения используют формулу s=vt. Она показывает, что расстояние зависит от скорости и времени, а нужное значение можно вычислить подстановкой чисел.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v=5 км/ч и t=2 ч, то s=10 км. Такой расчёт помогает связать текст задачи с точным числовым ответом.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записи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зависимость может быть записана словами, формулой и таблицей. Это делает задачу понятнее и облегчает проверку результата.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как способ задания зависимости
</a:t>
            </a:r>
            <a:endParaRPr lang="en-US" sz="2218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8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плоскости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строят на координатной плоскости, где каждая точка показывает пару значений. По расположению точек можно понять, как меняется зависимость.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графика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оси x откладывают независимую величину, а по оси y — зависимую. Такое разделение помогает не перепутать, что выбрано сначала.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спад, постоянство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поднимаются вверх, зависимость растёт. Если опускаются — убывает. Горизонтальное расположение точек означает постоянное значение.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Наглядное сравнение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удобно сравнивать данные в разные моменты времени и видеть общую картину изменения без длинных вычислений.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координаты на графике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оси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прочитать оси графика: их названия, деления и единицы измерения. Без этого легко перепутать, что именно показывает точка или участок линии.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9575" y="3051094"/>
            <a:ext cx="5491348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изменения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находить нужные значения и сравнивать разные участки графика. Так легче заметить, где изменение идёт быстрее, а где медленнее.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пару координат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(2; 6) означает, что при x=2 значение y равно 6. Порядок координат важен: сначала x, потом y.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график на функцию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вертикальной прямой показывает, можно ли считать график функцией.
</a:t>
            </a:r>
            <a:endParaRPr lang="en-US" sz="269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линия показывает постоянство: значение не меняется и остаётся одинаковым при любом x. Это самый простой случай зависимости для сравнения с другими видами.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учебный пример.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2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90000"/>
              </a:lnSpc>
              <a:buNone/>
            </a:pPr>
            <a:r>
              <a:rPr lang="en-US" sz="14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 изменяется при изменении x.
</a:t>
            </a:r>
            <a:endParaRPr lang="en-US" sz="8214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линейной функции одинаковый шаг по x даёт одинаковое изменение y. В примере y=2x+1 прирост по y всегда равен 2.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учебный пример.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2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90000"/>
              </a:lnSpc>
              <a:buNone/>
            </a:pPr>
            <a:r>
              <a:rPr lang="en-US" sz="14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постоянный прирост y при каждом увеличении x на 1.
</a:t>
            </a:r>
            <a:endParaRPr lang="en-US" sz="8214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 график помогают увидеть, что значение растёт равномерно. Такой закон часто встречается в тарифах, оплате и простом подсчёте стоимости.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лежат на прямой, значит зависимость линейная: при каждом увеличении x на 1 значение y прибавляет 10.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зависимости в жизни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8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y=10x.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Формула, таблица и график — одно и то же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8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закон можно записать тремя способами. Таблица показывает отдельные значения, формула — правило, а график — общий вид изменения.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формы описывают одну зависимость, но по-разному: для чтения, вычислений и наглядного сравнения.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учебный пример.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показывает скорость изменения: чем он больше, тем быстрее растёт y. У горизонтальной прямой наклон равен 0, значит изменения нет.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учебный пример.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2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90000"/>
              </a:lnSpc>
              <a:buNone/>
            </a:pPr>
            <a:r>
              <a:rPr lang="en-US" sz="14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признак отсутствия роста у горизонтальной линии.
</a:t>
            </a:r>
            <a:endParaRPr lang="en-US" sz="8214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помогает быстро вычислить значение функции. В формуле y=3x+2 при x=4 получаем 14, а обратная проверка подтверждает ответ.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учебный пример.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2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
</a:t>
            </a:r>
            <a:pPr algn="l" indent="0" marL="0">
              <a:lnSpc>
                <a:spcPct val="90000"/>
              </a:lnSpc>
              <a:buNone/>
            </a:pPr>
            <a:r>
              <a:rPr lang="en-US" sz="14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при подстановке x=4 в формулу y=3x+2.
</a:t>
            </a:r>
            <a:endParaRPr lang="en-US" sz="8214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всякое число можно подставить в формулу: в реальных задачах есть ограничения. Поэтому важно отделять допустимые x от тех, которые задачу не подходят.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учебный пример.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39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9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задачах именно целое значение допустимо, а дробное уже нет.
</a:t>
            </a:r>
            <a:endParaRPr lang="en-US" sz="7391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8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зависимость не является функцией
</a:t>
            </a:r>
            <a:endParaRPr lang="en-US" sz="2218" dirty="0"/>
          </a:p>
        </p:txBody>
      </p:sp>
      <p:sp>
        <p:nvSpPr>
          <p:cNvPr id="8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зависимость не является функцией
</a:t>
            </a:r>
            <a:endParaRPr lang="en-US" sz="2889" dirty="0"/>
          </a:p>
        </p:txBody>
      </p:sp>
      <p:sp>
        <p:nvSpPr>
          <p:cNvPr id="9" name="Text 3"/>
          <p:cNvSpPr txBox="1"/>
          <p:nvPr/>
        </p:nvSpPr>
        <p:spPr>
          <a:xfrm>
            <a:off x="4708924" y="1734788"/>
            <a:ext cx="4013299" cy="10772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значения y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круга одной вертикальной прямой обычно соответствуют две точки: верхняя и нижняя. Значит, одному x отвечают два разных y, и правило функции нарушается.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08924" y="3350520"/>
            <a:ext cx="4013299" cy="10772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однозначность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это недопустимо: каждому x должно соответствовать ровно одно значение. Поэтому круг — удобный пример связи между величинами, которая функцией не является.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Мини-упражнение: где функция?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четыре графика и отмечаем, где одному x соответствует только одно y.
</a:t>
            </a:r>
            <a:endParaRPr lang="en-US" sz="26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вокруг нас: что запомнить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помогает описывать зависимость точно и без лишних слов. Если уметь читать таблицу, график и формулу, легче понимать данные, решать задачи и проверять ответы.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2026-07-25T20:30:01Z</dcterms:created>
  <dcterms:modified xsi:type="dcterms:W3CDTF">2026-07-25T20:30:01Z</dcterms:modified>
</cp:coreProperties>
</file>